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theme/theme2.xml" ContentType="application/vnd.openxmlformats-officedocument.theme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slideLayouts/slideLayout47.xml" ContentType="application/vnd.openxmlformats-officedocument.presentationml.slideLayout+xml"/>
  <Override PartName="/ppt/slideLayouts/slideLayout48.xml" ContentType="application/vnd.openxmlformats-officedocument.presentationml.slideLayout+xml"/>
  <Override PartName="/ppt/slideLayouts/slideLayout49.xml" ContentType="application/vnd.openxmlformats-officedocument.presentationml.slideLayout+xml"/>
  <Override PartName="/ppt/slideLayouts/slideLayout50.xml" ContentType="application/vnd.openxmlformats-officedocument.presentationml.slideLayout+xml"/>
  <Override PartName="/ppt/slideLayouts/slideLayout51.xml" ContentType="application/vnd.openxmlformats-officedocument.presentationml.slideLayout+xml"/>
  <Override PartName="/ppt/slideLayouts/slideLayout52.xml" ContentType="application/vnd.openxmlformats-officedocument.presentationml.slideLayout+xml"/>
  <Override PartName="/ppt/slideLayouts/slideLayout53.xml" ContentType="application/vnd.openxmlformats-officedocument.presentationml.slideLayout+xml"/>
  <Override PartName="/ppt/slideLayouts/slideLayout54.xml" ContentType="application/vnd.openxmlformats-officedocument.presentationml.slideLayout+xml"/>
  <Override PartName="/ppt/slideLayouts/slideLayout55.xml" ContentType="application/vnd.openxmlformats-officedocument.presentationml.slideLayout+xml"/>
  <Override PartName="/ppt/slideLayouts/slideLayout56.xml" ContentType="application/vnd.openxmlformats-officedocument.presentationml.slideLayout+xml"/>
  <Override PartName="/ppt/slideLayouts/slideLayout57.xml" ContentType="application/vnd.openxmlformats-officedocument.presentationml.slideLayout+xml"/>
  <Override PartName="/ppt/slideLayouts/slideLayout58.xml" ContentType="application/vnd.openxmlformats-officedocument.presentationml.slideLayout+xml"/>
  <Override PartName="/ppt/slideLayouts/slideLayout59.xml" ContentType="application/vnd.openxmlformats-officedocument.presentationml.slideLayout+xml"/>
  <Override PartName="/ppt/slideLayouts/slideLayout60.xml" ContentType="application/vnd.openxmlformats-officedocument.presentationml.slideLayout+xml"/>
  <Override PartName="/ppt/theme/theme3.xml" ContentType="application/vnd.openxmlformats-officedocument.theme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3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trictFirstAndLastChars="0" saveSubsetFonts="1">
  <p:sldMasterIdLst>
    <p:sldMasterId id="2147483651" r:id="rId1"/>
    <p:sldMasterId id="2147483825" r:id="rId2"/>
    <p:sldMasterId id="2147483847" r:id="rId3"/>
  </p:sldMasterIdLst>
  <p:notesMasterIdLst>
    <p:notesMasterId r:id="rId47"/>
  </p:notesMasterIdLst>
  <p:handoutMasterIdLst>
    <p:handoutMasterId r:id="rId48"/>
  </p:handoutMasterIdLst>
  <p:sldIdLst>
    <p:sldId id="451" r:id="rId4"/>
    <p:sldId id="453" r:id="rId5"/>
    <p:sldId id="454" r:id="rId6"/>
    <p:sldId id="795" r:id="rId7"/>
    <p:sldId id="780" r:id="rId8"/>
    <p:sldId id="794" r:id="rId9"/>
    <p:sldId id="771" r:id="rId10"/>
    <p:sldId id="793" r:id="rId11"/>
    <p:sldId id="772" r:id="rId12"/>
    <p:sldId id="779" r:id="rId13"/>
    <p:sldId id="790" r:id="rId14"/>
    <p:sldId id="789" r:id="rId15"/>
    <p:sldId id="773" r:id="rId16"/>
    <p:sldId id="638" r:id="rId17"/>
    <p:sldId id="538" r:id="rId18"/>
    <p:sldId id="636" r:id="rId19"/>
    <p:sldId id="510" r:id="rId20"/>
    <p:sldId id="775" r:id="rId21"/>
    <p:sldId id="770" r:id="rId22"/>
    <p:sldId id="796" r:id="rId23"/>
    <p:sldId id="797" r:id="rId24"/>
    <p:sldId id="798" r:id="rId25"/>
    <p:sldId id="799" r:id="rId26"/>
    <p:sldId id="776" r:id="rId27"/>
    <p:sldId id="540" r:id="rId28"/>
    <p:sldId id="541" r:id="rId29"/>
    <p:sldId id="542" r:id="rId30"/>
    <p:sldId id="607" r:id="rId31"/>
    <p:sldId id="608" r:id="rId32"/>
    <p:sldId id="609" r:id="rId33"/>
    <p:sldId id="751" r:id="rId34"/>
    <p:sldId id="777" r:id="rId35"/>
    <p:sldId id="781" r:id="rId36"/>
    <p:sldId id="782" r:id="rId37"/>
    <p:sldId id="783" r:id="rId38"/>
    <p:sldId id="784" r:id="rId39"/>
    <p:sldId id="785" r:id="rId40"/>
    <p:sldId id="786" r:id="rId41"/>
    <p:sldId id="787" r:id="rId42"/>
    <p:sldId id="778" r:id="rId43"/>
    <p:sldId id="788" r:id="rId44"/>
    <p:sldId id="660" r:id="rId45"/>
    <p:sldId id="610" r:id="rId46"/>
  </p:sldIdLst>
  <p:sldSz cx="9144000" cy="6858000" type="screen4x3"/>
  <p:notesSz cx="6781800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sz="21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1pPr>
    <a:lvl2pPr marL="257075" algn="l" rtl="0" eaLnBrk="0" fontAlgn="base" hangingPunct="0">
      <a:spcBef>
        <a:spcPct val="0"/>
      </a:spcBef>
      <a:spcAft>
        <a:spcPct val="0"/>
      </a:spcAft>
      <a:defRPr sz="21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2pPr>
    <a:lvl3pPr marL="514150" algn="l" rtl="0" eaLnBrk="0" fontAlgn="base" hangingPunct="0">
      <a:spcBef>
        <a:spcPct val="0"/>
      </a:spcBef>
      <a:spcAft>
        <a:spcPct val="0"/>
      </a:spcAft>
      <a:defRPr sz="21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3pPr>
    <a:lvl4pPr marL="771226" algn="l" rtl="0" eaLnBrk="0" fontAlgn="base" hangingPunct="0">
      <a:spcBef>
        <a:spcPct val="0"/>
      </a:spcBef>
      <a:spcAft>
        <a:spcPct val="0"/>
      </a:spcAft>
      <a:defRPr sz="21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4pPr>
    <a:lvl5pPr marL="1028302" algn="l" rtl="0" eaLnBrk="0" fontAlgn="base" hangingPunct="0">
      <a:spcBef>
        <a:spcPct val="0"/>
      </a:spcBef>
      <a:spcAft>
        <a:spcPct val="0"/>
      </a:spcAft>
      <a:defRPr sz="21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5pPr>
    <a:lvl6pPr marL="1285378" algn="l" defTabSz="257075" rtl="0" eaLnBrk="1" latinLnBrk="0" hangingPunct="1">
      <a:defRPr sz="21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6pPr>
    <a:lvl7pPr marL="1542454" algn="l" defTabSz="257075" rtl="0" eaLnBrk="1" latinLnBrk="0" hangingPunct="1">
      <a:defRPr sz="21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7pPr>
    <a:lvl8pPr marL="1799529" algn="l" defTabSz="257075" rtl="0" eaLnBrk="1" latinLnBrk="0" hangingPunct="1">
      <a:defRPr sz="21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8pPr>
    <a:lvl9pPr marL="2056604" algn="l" defTabSz="257075" rtl="0" eaLnBrk="1" latinLnBrk="0" hangingPunct="1">
      <a:defRPr sz="2100" kern="1200">
        <a:solidFill>
          <a:srgbClr val="000000"/>
        </a:solidFill>
        <a:latin typeface="Gill Sans" charset="0"/>
        <a:ea typeface="ヒラギノ角ゴ ProN W3" charset="0"/>
        <a:cs typeface="ヒラギノ角ゴ ProN W3" charset="0"/>
        <a:sym typeface="Gill Sans" charset="0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29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874F6"/>
    <a:srgbClr val="2669DB"/>
    <a:srgbClr val="285ADB"/>
    <a:srgbClr val="457AA4"/>
    <a:srgbClr val="3E60C3"/>
    <a:srgbClr val="2913A6"/>
    <a:srgbClr val="0000DB"/>
    <a:srgbClr val="0000BB"/>
    <a:srgbClr val="0000A6"/>
    <a:srgbClr val="D8721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1E4AEA4-8DFA-4A89-87EB-49C32662AFE0}" styleName="Estilo Médio 2 - Destaqu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5C22544A-7EE6-4342-B048-85BDC9FD1C3A}" styleName="Estilo Médio 2 - Destaqu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A107856-5554-42FB-B03E-39F5DBC370BA}" styleName="Estilo Médio 4 - Destaque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0505E3EF-67EA-436B-97B2-0124C06EBD24}" styleName="Estilo Médio 4 - Destaqu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284E427A-3D55-4303-BF80-6455036E1DE7}" styleName="Estilo com Tema 1 - Destaqu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86617" autoAdjust="0"/>
  </p:normalViewPr>
  <p:slideViewPr>
    <p:cSldViewPr>
      <p:cViewPr>
        <p:scale>
          <a:sx n="70" d="100"/>
          <a:sy n="70" d="100"/>
        </p:scale>
        <p:origin x="-1386" y="-72"/>
      </p:cViewPr>
      <p:guideLst>
        <p:guide orient="horz" pos="2160"/>
        <p:guide pos="3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-640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slide" Target="slides/slide23.xml"/><Relationship Id="rId39" Type="http://schemas.openxmlformats.org/officeDocument/2006/relationships/slide" Target="slides/slide36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34" Type="http://schemas.openxmlformats.org/officeDocument/2006/relationships/slide" Target="slides/slide31.xml"/><Relationship Id="rId42" Type="http://schemas.openxmlformats.org/officeDocument/2006/relationships/slide" Target="slides/slide39.xml"/><Relationship Id="rId47" Type="http://schemas.openxmlformats.org/officeDocument/2006/relationships/notesMaster" Target="notesMasters/notesMaster1.xml"/><Relationship Id="rId50" Type="http://schemas.openxmlformats.org/officeDocument/2006/relationships/viewProps" Target="viewProps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slide" Target="slides/slide22.xml"/><Relationship Id="rId33" Type="http://schemas.openxmlformats.org/officeDocument/2006/relationships/slide" Target="slides/slide30.xml"/><Relationship Id="rId38" Type="http://schemas.openxmlformats.org/officeDocument/2006/relationships/slide" Target="slides/slide35.xml"/><Relationship Id="rId46" Type="http://schemas.openxmlformats.org/officeDocument/2006/relationships/slide" Target="slides/slide4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29" Type="http://schemas.openxmlformats.org/officeDocument/2006/relationships/slide" Target="slides/slide26.xml"/><Relationship Id="rId41" Type="http://schemas.openxmlformats.org/officeDocument/2006/relationships/slide" Target="slides/slide3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slide" Target="slides/slide21.xml"/><Relationship Id="rId32" Type="http://schemas.openxmlformats.org/officeDocument/2006/relationships/slide" Target="slides/slide29.xml"/><Relationship Id="rId37" Type="http://schemas.openxmlformats.org/officeDocument/2006/relationships/slide" Target="slides/slide34.xml"/><Relationship Id="rId40" Type="http://schemas.openxmlformats.org/officeDocument/2006/relationships/slide" Target="slides/slide37.xml"/><Relationship Id="rId45" Type="http://schemas.openxmlformats.org/officeDocument/2006/relationships/slide" Target="slides/slide42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slide" Target="slides/slide20.xml"/><Relationship Id="rId28" Type="http://schemas.openxmlformats.org/officeDocument/2006/relationships/slide" Target="slides/slide25.xml"/><Relationship Id="rId36" Type="http://schemas.openxmlformats.org/officeDocument/2006/relationships/slide" Target="slides/slide33.xml"/><Relationship Id="rId49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31" Type="http://schemas.openxmlformats.org/officeDocument/2006/relationships/slide" Target="slides/slide28.xml"/><Relationship Id="rId44" Type="http://schemas.openxmlformats.org/officeDocument/2006/relationships/slide" Target="slides/slide41.xml"/><Relationship Id="rId52" Type="http://schemas.openxmlformats.org/officeDocument/2006/relationships/tableStyles" Target="tableStyles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Relationship Id="rId27" Type="http://schemas.openxmlformats.org/officeDocument/2006/relationships/slide" Target="slides/slide24.xml"/><Relationship Id="rId30" Type="http://schemas.openxmlformats.org/officeDocument/2006/relationships/slide" Target="slides/slide27.xml"/><Relationship Id="rId35" Type="http://schemas.openxmlformats.org/officeDocument/2006/relationships/slide" Target="slides/slide32.xml"/><Relationship Id="rId43" Type="http://schemas.openxmlformats.org/officeDocument/2006/relationships/slide" Target="slides/slide40.xml"/><Relationship Id="rId48" Type="http://schemas.openxmlformats.org/officeDocument/2006/relationships/handoutMaster" Target="handoutMasters/handoutMaster1.xml"/><Relationship Id="rId8" Type="http://schemas.openxmlformats.org/officeDocument/2006/relationships/slide" Target="slides/slide5.xml"/><Relationship Id="rId51" Type="http://schemas.openxmlformats.org/officeDocument/2006/relationships/theme" Target="theme/theme1.xml"/></Relationships>
</file>

<file path=ppt/diagrams/_rels/data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13" Type="http://schemas.openxmlformats.org/officeDocument/2006/relationships/image" Target="../media/image51.png"/><Relationship Id="rId3" Type="http://schemas.openxmlformats.org/officeDocument/2006/relationships/hyperlink" Target="https://gist.github.com/alenkovich/9596992" TargetMode="External"/><Relationship Id="rId7" Type="http://schemas.openxmlformats.org/officeDocument/2006/relationships/hyperlink" Target="http://mycore.de/documentation/interfaces/oai.html#OpenAIRE-Compliance" TargetMode="External"/><Relationship Id="rId12" Type="http://schemas.openxmlformats.org/officeDocument/2006/relationships/image" Target="../media/image50.png"/><Relationship Id="rId2" Type="http://schemas.openxmlformats.org/officeDocument/2006/relationships/hyperlink" Target="http://files.eprints.org/649/" TargetMode="External"/><Relationship Id="rId1" Type="http://schemas.openxmlformats.org/officeDocument/2006/relationships/hyperlink" Target="https://wiki.duraspace.org/pages/viewpage.action?pageId=33238567" TargetMode="External"/><Relationship Id="rId6" Type="http://schemas.openxmlformats.org/officeDocument/2006/relationships/hyperlink" Target="http://www.kobv.de/entwicklung/software/opus-4/" TargetMode="External"/><Relationship Id="rId11" Type="http://schemas.openxmlformats.org/officeDocument/2006/relationships/image" Target="../media/image49.png"/><Relationship Id="rId5" Type="http://schemas.openxmlformats.org/officeDocument/2006/relationships/hyperlink" Target="https://github.com/zenodo/zenodo/blob/master/zenodo/base/format_templates/OAI_DC_OpenAIRE.xsl" TargetMode="External"/><Relationship Id="rId10" Type="http://schemas.openxmlformats.org/officeDocument/2006/relationships/image" Target="../media/image48.png"/><Relationship Id="rId4" Type="http://schemas.openxmlformats.org/officeDocument/2006/relationships/hyperlink" Target="http://pkp.sfu.ca/support/forum/viewtopic.php?f=28&amp;t=7085" TargetMode="External"/><Relationship Id="rId9" Type="http://schemas.openxmlformats.org/officeDocument/2006/relationships/image" Target="../media/image47.png"/></Relationships>
</file>

<file path=ppt/diagrams/_rels/drawing5.xml.rels><?xml version="1.0" encoding="UTF-8" standalone="yes"?>
<Relationships xmlns="http://schemas.openxmlformats.org/package/2006/relationships"><Relationship Id="rId8" Type="http://schemas.openxmlformats.org/officeDocument/2006/relationships/hyperlink" Target="http://pkp.sfu.ca/support/forum/viewtopic.php?f=28&amp;t=7085" TargetMode="External"/><Relationship Id="rId13" Type="http://schemas.openxmlformats.org/officeDocument/2006/relationships/image" Target="../media/image51.png"/><Relationship Id="rId3" Type="http://schemas.openxmlformats.org/officeDocument/2006/relationships/hyperlink" Target="http://files.eprints.org/649/" TargetMode="External"/><Relationship Id="rId7" Type="http://schemas.openxmlformats.org/officeDocument/2006/relationships/image" Target="../media/image48.png"/><Relationship Id="rId12" Type="http://schemas.openxmlformats.org/officeDocument/2006/relationships/hyperlink" Target="http://mycore.de/documentation/interfaces/oai.html#OpenAIRE-Compliance" TargetMode="External"/><Relationship Id="rId2" Type="http://schemas.openxmlformats.org/officeDocument/2006/relationships/image" Target="../media/image46.png"/><Relationship Id="rId1" Type="http://schemas.openxmlformats.org/officeDocument/2006/relationships/hyperlink" Target="https://wiki.duraspace.org/pages/viewpage.action?pageId=33238567" TargetMode="External"/><Relationship Id="rId6" Type="http://schemas.openxmlformats.org/officeDocument/2006/relationships/hyperlink" Target="https://github.com/zenodo/zenodo/blob/master/zenodo/base/format_templates/OAI_DC_OpenAIRE.xsl" TargetMode="External"/><Relationship Id="rId11" Type="http://schemas.openxmlformats.org/officeDocument/2006/relationships/image" Target="../media/image50.png"/><Relationship Id="rId5" Type="http://schemas.openxmlformats.org/officeDocument/2006/relationships/image" Target="../media/image47.png"/><Relationship Id="rId10" Type="http://schemas.openxmlformats.org/officeDocument/2006/relationships/hyperlink" Target="http://www.kobv.de/entwicklung/software/opus-4/" TargetMode="External"/><Relationship Id="rId4" Type="http://schemas.openxmlformats.org/officeDocument/2006/relationships/hyperlink" Target="https://gist.github.com/alenkovich/9596992" TargetMode="External"/><Relationship Id="rId9" Type="http://schemas.openxmlformats.org/officeDocument/2006/relationships/image" Target="../media/image49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1B869A02-5EC2-497D-83EF-0C54BF9A4FB8}" type="doc">
      <dgm:prSet loTypeId="urn:microsoft.com/office/officeart/2005/8/layout/chevronAccent+Icon#2" loCatId="process" qsTypeId="urn:microsoft.com/office/officeart/2005/8/quickstyle/simple1" qsCatId="simple" csTypeId="urn:microsoft.com/office/officeart/2005/8/colors/colorful1" csCatId="colorful" phldr="1"/>
      <dgm:spPr/>
    </dgm:pt>
    <dgm:pt modelId="{32FF2D47-73FA-4BC8-AD38-E5CAFB0D2AB7}">
      <dgm:prSet phldrT="[Text]"/>
      <dgm:spPr>
        <a:xfrm>
          <a:off x="1251344" y="403244"/>
          <a:ext cx="3956684" cy="1612978"/>
        </a:xfrm>
        <a:prstGeom prst="roundRect">
          <a:avLst>
            <a:gd name="adj" fmla="val 10000"/>
          </a:avLst>
        </a:prstGeom>
        <a:solidFill>
          <a:srgbClr val="FFFFFF">
            <a:alpha val="90000"/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96A1B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pt-PT" b="1" dirty="0" err="1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Gill Sans"/>
              <a:ea typeface="+mn-ea"/>
              <a:cs typeface="+mn-cs"/>
            </a:rPr>
            <a:t>OpenAIRE</a:t>
          </a:r>
          <a:endParaRPr lang="pt-PT" b="1" dirty="0" smtClean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Gill Sans"/>
            <a:ea typeface="+mn-ea"/>
            <a:cs typeface="+mn-cs"/>
          </a:endParaRPr>
        </a:p>
        <a:p>
          <a:r>
            <a:rPr lang="pt-PT" b="1" dirty="0" smtClean="0">
              <a:solidFill>
                <a:srgbClr val="2669DB"/>
              </a:solidFill>
              <a:latin typeface="Gill Sans"/>
              <a:ea typeface="+mn-ea"/>
              <a:cs typeface="+mn-cs"/>
            </a:rPr>
            <a:t>Dec. 2009 - Nov. 2012</a:t>
          </a:r>
          <a:endParaRPr lang="pt-PT" b="1" dirty="0">
            <a:solidFill>
              <a:srgbClr val="2669DB"/>
            </a:solidFill>
            <a:latin typeface="Gill Sans"/>
            <a:ea typeface="+mn-ea"/>
            <a:cs typeface="+mn-cs"/>
          </a:endParaRPr>
        </a:p>
      </dgm:t>
    </dgm:pt>
    <dgm:pt modelId="{350ADE60-90C8-4F84-8269-CD4300ED8AFE}" type="parTrans" cxnId="{710D6E6A-E683-433F-8A06-4BEF11A997AA}">
      <dgm:prSet/>
      <dgm:spPr/>
      <dgm:t>
        <a:bodyPr/>
        <a:lstStyle/>
        <a:p>
          <a:endParaRPr lang="pt-PT" b="1"/>
        </a:p>
      </dgm:t>
    </dgm:pt>
    <dgm:pt modelId="{BDFD6515-937C-4EF8-8EAE-894F22AA8669}" type="sibTrans" cxnId="{710D6E6A-E683-433F-8A06-4BEF11A997AA}">
      <dgm:prSet/>
      <dgm:spPr/>
      <dgm:t>
        <a:bodyPr/>
        <a:lstStyle/>
        <a:p>
          <a:endParaRPr lang="pt-PT" b="1"/>
        </a:p>
      </dgm:t>
    </dgm:pt>
    <dgm:pt modelId="{0A9F5390-6327-42A2-B009-EACE66F6EAE7}">
      <dgm:prSet phldrT="[Text]"/>
      <dgm:spPr>
        <a:xfrm>
          <a:off x="6603280" y="403244"/>
          <a:ext cx="3956684" cy="1612978"/>
        </a:xfrm>
        <a:prstGeom prst="roundRect">
          <a:avLst>
            <a:gd name="adj" fmla="val 10000"/>
          </a:avLst>
        </a:prstGeom>
        <a:solidFill>
          <a:srgbClr val="FFFFFF">
            <a:alpha val="90000"/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08A1D9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pt-PT" b="1" dirty="0" err="1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Gill Sans"/>
              <a:ea typeface="+mn-ea"/>
              <a:cs typeface="+mn-cs"/>
            </a:rPr>
            <a:t>OpenAIREplus</a:t>
          </a:r>
          <a:endParaRPr lang="pt-PT" b="1" dirty="0" smtClean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Gill Sans"/>
            <a:ea typeface="+mn-ea"/>
            <a:cs typeface="+mn-cs"/>
          </a:endParaRPr>
        </a:p>
        <a:p>
          <a:r>
            <a:rPr lang="pt-PT" b="1" dirty="0" smtClean="0">
              <a:solidFill>
                <a:srgbClr val="2669DB"/>
              </a:solidFill>
              <a:latin typeface="Gill Sans"/>
              <a:ea typeface="+mn-ea"/>
              <a:cs typeface="+mn-cs"/>
            </a:rPr>
            <a:t>Dec. 2011 – Dec. 2014</a:t>
          </a:r>
          <a:endParaRPr lang="pt-PT" b="1" dirty="0">
            <a:solidFill>
              <a:srgbClr val="2669DB"/>
            </a:solidFill>
            <a:latin typeface="Gill Sans"/>
            <a:ea typeface="+mn-ea"/>
            <a:cs typeface="+mn-cs"/>
          </a:endParaRPr>
        </a:p>
      </dgm:t>
    </dgm:pt>
    <dgm:pt modelId="{211E3D0E-49D6-49D6-AF7E-510EBAA0D8AD}" type="parTrans" cxnId="{151319F5-C848-4A0B-8BD7-03D0BC30A7C3}">
      <dgm:prSet/>
      <dgm:spPr/>
      <dgm:t>
        <a:bodyPr/>
        <a:lstStyle/>
        <a:p>
          <a:endParaRPr lang="pt-PT" b="1"/>
        </a:p>
      </dgm:t>
    </dgm:pt>
    <dgm:pt modelId="{DC4DEF95-2F58-4A2A-A03B-42BA7CCF6F46}" type="sibTrans" cxnId="{151319F5-C848-4A0B-8BD7-03D0BC30A7C3}">
      <dgm:prSet/>
      <dgm:spPr/>
      <dgm:t>
        <a:bodyPr/>
        <a:lstStyle/>
        <a:p>
          <a:endParaRPr lang="pt-PT" b="1"/>
        </a:p>
      </dgm:t>
    </dgm:pt>
    <dgm:pt modelId="{87ABD4D3-0F0F-486C-81E0-98348B34CB85}">
      <dgm:prSet phldrT="[Text]"/>
      <dgm:spPr>
        <a:xfrm>
          <a:off x="11955217" y="403244"/>
          <a:ext cx="3956684" cy="1612978"/>
        </a:xfrm>
        <a:prstGeom prst="roundRect">
          <a:avLst>
            <a:gd name="adj" fmla="val 10000"/>
          </a:avLst>
        </a:prstGeom>
        <a:solidFill>
          <a:srgbClr val="FFFFFF">
            <a:alpha val="90000"/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7C984A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pt-PT" b="1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Gill Sans"/>
              <a:ea typeface="+mn-ea"/>
              <a:cs typeface="+mn-cs"/>
            </a:rPr>
            <a:t>OpenAIRE2020</a:t>
          </a:r>
        </a:p>
        <a:p>
          <a:r>
            <a:rPr lang="pt-PT" b="1" dirty="0" smtClean="0">
              <a:solidFill>
                <a:srgbClr val="2669DB"/>
              </a:solidFill>
              <a:latin typeface="Gill Sans"/>
              <a:ea typeface="+mn-ea"/>
              <a:cs typeface="+mn-cs"/>
            </a:rPr>
            <a:t>Jan. 2015 a Jun. 2018</a:t>
          </a:r>
          <a:endParaRPr lang="pt-PT" b="1" dirty="0">
            <a:solidFill>
              <a:srgbClr val="2669DB"/>
            </a:solidFill>
            <a:latin typeface="Gill Sans"/>
            <a:ea typeface="+mn-ea"/>
            <a:cs typeface="+mn-cs"/>
          </a:endParaRPr>
        </a:p>
      </dgm:t>
    </dgm:pt>
    <dgm:pt modelId="{C504F432-F7A6-45A3-8130-CFF0894D5AB4}" type="parTrans" cxnId="{C11A69ED-C876-49AA-8B4E-AA6C8955C40E}">
      <dgm:prSet/>
      <dgm:spPr/>
      <dgm:t>
        <a:bodyPr/>
        <a:lstStyle/>
        <a:p>
          <a:endParaRPr lang="pt-PT" b="1"/>
        </a:p>
      </dgm:t>
    </dgm:pt>
    <dgm:pt modelId="{4271A363-22AB-422E-8154-333BFCBE9AC6}" type="sibTrans" cxnId="{C11A69ED-C876-49AA-8B4E-AA6C8955C40E}">
      <dgm:prSet/>
      <dgm:spPr/>
      <dgm:t>
        <a:bodyPr/>
        <a:lstStyle/>
        <a:p>
          <a:endParaRPr lang="pt-PT" b="1"/>
        </a:p>
      </dgm:t>
    </dgm:pt>
    <dgm:pt modelId="{7DC36536-6C4B-4655-92EF-E7747B65A440}" type="pres">
      <dgm:prSet presAssocID="{1B869A02-5EC2-497D-83EF-0C54BF9A4FB8}" presName="Name0" presStyleCnt="0">
        <dgm:presLayoutVars>
          <dgm:dir/>
          <dgm:resizeHandles val="exact"/>
        </dgm:presLayoutVars>
      </dgm:prSet>
      <dgm:spPr/>
    </dgm:pt>
    <dgm:pt modelId="{3A83BE61-94DE-4DC7-829F-5FA961E9FA08}" type="pres">
      <dgm:prSet presAssocID="{32FF2D47-73FA-4BC8-AD38-E5CAFB0D2AB7}" presName="composite" presStyleCnt="0"/>
      <dgm:spPr/>
    </dgm:pt>
    <dgm:pt modelId="{F72FDDC4-1F20-4F37-8847-424EC18A8DAF}" type="pres">
      <dgm:prSet presAssocID="{32FF2D47-73FA-4BC8-AD38-E5CAFB0D2AB7}" presName="bgChev" presStyleLbl="node1" presStyleIdx="0" presStyleCnt="3" custLinFactNeighborX="-40" custLinFactNeighborY="3808"/>
      <dgm:spPr>
        <a:xfrm>
          <a:off x="72007" y="72003"/>
          <a:ext cx="4685547" cy="1612978"/>
        </a:xfrm>
        <a:prstGeom prst="chevron">
          <a:avLst>
            <a:gd name="adj" fmla="val 40000"/>
          </a:avLst>
        </a:prstGeom>
        <a:solidFill>
          <a:srgbClr val="F96A1B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</dgm:pt>
    <dgm:pt modelId="{B5909DF0-0E32-4DA1-8359-79C7E11EB875}" type="pres">
      <dgm:prSet presAssocID="{32FF2D47-73FA-4BC8-AD38-E5CAFB0D2AB7}" presName="txNode" presStyleLbl="fgAcc1" presStyleIdx="0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4527562-D0E6-4E3E-A12F-0B62BADF3058}" type="pres">
      <dgm:prSet presAssocID="{BDFD6515-937C-4EF8-8EAE-894F22AA8669}" presName="compositeSpace" presStyleCnt="0"/>
      <dgm:spPr/>
    </dgm:pt>
    <dgm:pt modelId="{85CDF990-A364-49E7-84DD-2E35E945BD89}" type="pres">
      <dgm:prSet presAssocID="{0A9F5390-6327-42A2-B009-EACE66F6EAE7}" presName="composite" presStyleCnt="0"/>
      <dgm:spPr/>
    </dgm:pt>
    <dgm:pt modelId="{EBCA2086-3B01-4F61-8861-0F41E4163CBE}" type="pres">
      <dgm:prSet presAssocID="{0A9F5390-6327-42A2-B009-EACE66F6EAE7}" presName="bgChev" presStyleLbl="node1" presStyleIdx="1" presStyleCnt="3"/>
      <dgm:spPr>
        <a:xfrm>
          <a:off x="5353801" y="0"/>
          <a:ext cx="4685547" cy="1612978"/>
        </a:xfrm>
        <a:prstGeom prst="chevron">
          <a:avLst>
            <a:gd name="adj" fmla="val 40000"/>
          </a:avLst>
        </a:prstGeom>
        <a:solidFill>
          <a:srgbClr val="08A1D9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</dgm:pt>
    <dgm:pt modelId="{98DAAFB8-5EE5-405E-86AC-EE7595E7D0AF}" type="pres">
      <dgm:prSet presAssocID="{0A9F5390-6327-42A2-B009-EACE66F6EAE7}" presName="txNode" presStyleLbl="fgAcc1" presStyleIdx="1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D054B81-B29A-45C6-845B-498FE8F0A875}" type="pres">
      <dgm:prSet presAssocID="{DC4DEF95-2F58-4A2A-A03B-42BA7CCF6F46}" presName="compositeSpace" presStyleCnt="0"/>
      <dgm:spPr/>
    </dgm:pt>
    <dgm:pt modelId="{E154048B-EF45-431B-B97B-C2A6F5C24992}" type="pres">
      <dgm:prSet presAssocID="{87ABD4D3-0F0F-486C-81E0-98348B34CB85}" presName="composite" presStyleCnt="0"/>
      <dgm:spPr/>
    </dgm:pt>
    <dgm:pt modelId="{B61DDBD2-1470-4A9C-922C-286BD5721EB3}" type="pres">
      <dgm:prSet presAssocID="{87ABD4D3-0F0F-486C-81E0-98348B34CB85}" presName="bgChev" presStyleLbl="node1" presStyleIdx="2" presStyleCnt="3"/>
      <dgm:spPr>
        <a:xfrm>
          <a:off x="10705738" y="0"/>
          <a:ext cx="4685547" cy="1612978"/>
        </a:xfrm>
        <a:prstGeom prst="chevron">
          <a:avLst>
            <a:gd name="adj" fmla="val 40000"/>
          </a:avLst>
        </a:prstGeom>
        <a:solidFill>
          <a:srgbClr val="0070C0"/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</dgm:pt>
    <dgm:pt modelId="{1B9B6038-E043-4982-A3D5-328942CE4DD4}" type="pres">
      <dgm:prSet presAssocID="{87ABD4D3-0F0F-486C-81E0-98348B34CB85}" presName="txNode" presStyleLbl="fgAcc1" presStyleIdx="2" presStyleCnt="3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C11A69ED-C876-49AA-8B4E-AA6C8955C40E}" srcId="{1B869A02-5EC2-497D-83EF-0C54BF9A4FB8}" destId="{87ABD4D3-0F0F-486C-81E0-98348B34CB85}" srcOrd="2" destOrd="0" parTransId="{C504F432-F7A6-45A3-8130-CFF0894D5AB4}" sibTransId="{4271A363-22AB-422E-8154-333BFCBE9AC6}"/>
    <dgm:cxn modelId="{CECF4B51-3122-4951-A129-360776228070}" type="presOf" srcId="{87ABD4D3-0F0F-486C-81E0-98348B34CB85}" destId="{1B9B6038-E043-4982-A3D5-328942CE4DD4}" srcOrd="0" destOrd="0" presId="urn:microsoft.com/office/officeart/2005/8/layout/chevronAccent+Icon#2"/>
    <dgm:cxn modelId="{151319F5-C848-4A0B-8BD7-03D0BC30A7C3}" srcId="{1B869A02-5EC2-497D-83EF-0C54BF9A4FB8}" destId="{0A9F5390-6327-42A2-B009-EACE66F6EAE7}" srcOrd="1" destOrd="0" parTransId="{211E3D0E-49D6-49D6-AF7E-510EBAA0D8AD}" sibTransId="{DC4DEF95-2F58-4A2A-A03B-42BA7CCF6F46}"/>
    <dgm:cxn modelId="{45BF5615-4344-4A62-BD62-0D07EB2355E7}" type="presOf" srcId="{1B869A02-5EC2-497D-83EF-0C54BF9A4FB8}" destId="{7DC36536-6C4B-4655-92EF-E7747B65A440}" srcOrd="0" destOrd="0" presId="urn:microsoft.com/office/officeart/2005/8/layout/chevronAccent+Icon#2"/>
    <dgm:cxn modelId="{710D6E6A-E683-433F-8A06-4BEF11A997AA}" srcId="{1B869A02-5EC2-497D-83EF-0C54BF9A4FB8}" destId="{32FF2D47-73FA-4BC8-AD38-E5CAFB0D2AB7}" srcOrd="0" destOrd="0" parTransId="{350ADE60-90C8-4F84-8269-CD4300ED8AFE}" sibTransId="{BDFD6515-937C-4EF8-8EAE-894F22AA8669}"/>
    <dgm:cxn modelId="{80F61A83-5D4F-4894-936B-285B732219AB}" type="presOf" srcId="{32FF2D47-73FA-4BC8-AD38-E5CAFB0D2AB7}" destId="{B5909DF0-0E32-4DA1-8359-79C7E11EB875}" srcOrd="0" destOrd="0" presId="urn:microsoft.com/office/officeart/2005/8/layout/chevronAccent+Icon#2"/>
    <dgm:cxn modelId="{2B77124A-5427-4C07-A05E-3D59040091F0}" type="presOf" srcId="{0A9F5390-6327-42A2-B009-EACE66F6EAE7}" destId="{98DAAFB8-5EE5-405E-86AC-EE7595E7D0AF}" srcOrd="0" destOrd="0" presId="urn:microsoft.com/office/officeart/2005/8/layout/chevronAccent+Icon#2"/>
    <dgm:cxn modelId="{6AACEA29-7212-41AA-807E-06F2235D3ADE}" type="presParOf" srcId="{7DC36536-6C4B-4655-92EF-E7747B65A440}" destId="{3A83BE61-94DE-4DC7-829F-5FA961E9FA08}" srcOrd="0" destOrd="0" presId="urn:microsoft.com/office/officeart/2005/8/layout/chevronAccent+Icon#2"/>
    <dgm:cxn modelId="{B93479D5-C19E-4435-B128-C3918063163A}" type="presParOf" srcId="{3A83BE61-94DE-4DC7-829F-5FA961E9FA08}" destId="{F72FDDC4-1F20-4F37-8847-424EC18A8DAF}" srcOrd="0" destOrd="0" presId="urn:microsoft.com/office/officeart/2005/8/layout/chevronAccent+Icon#2"/>
    <dgm:cxn modelId="{5665D8F8-B5E0-4DDF-B443-96484FCC3BDE}" type="presParOf" srcId="{3A83BE61-94DE-4DC7-829F-5FA961E9FA08}" destId="{B5909DF0-0E32-4DA1-8359-79C7E11EB875}" srcOrd="1" destOrd="0" presId="urn:microsoft.com/office/officeart/2005/8/layout/chevronAccent+Icon#2"/>
    <dgm:cxn modelId="{8F2C0B46-2914-43F1-B9BB-07338C03CA86}" type="presParOf" srcId="{7DC36536-6C4B-4655-92EF-E7747B65A440}" destId="{44527562-D0E6-4E3E-A12F-0B62BADF3058}" srcOrd="1" destOrd="0" presId="urn:microsoft.com/office/officeart/2005/8/layout/chevronAccent+Icon#2"/>
    <dgm:cxn modelId="{4CB8BEAB-23D7-4C66-9B52-594E82C9E086}" type="presParOf" srcId="{7DC36536-6C4B-4655-92EF-E7747B65A440}" destId="{85CDF990-A364-49E7-84DD-2E35E945BD89}" srcOrd="2" destOrd="0" presId="urn:microsoft.com/office/officeart/2005/8/layout/chevronAccent+Icon#2"/>
    <dgm:cxn modelId="{CE6C2717-FBA3-4E41-8318-EC8D31148009}" type="presParOf" srcId="{85CDF990-A364-49E7-84DD-2E35E945BD89}" destId="{EBCA2086-3B01-4F61-8861-0F41E4163CBE}" srcOrd="0" destOrd="0" presId="urn:microsoft.com/office/officeart/2005/8/layout/chevronAccent+Icon#2"/>
    <dgm:cxn modelId="{60624B6A-6588-40F1-80E3-4828BDCB45F4}" type="presParOf" srcId="{85CDF990-A364-49E7-84DD-2E35E945BD89}" destId="{98DAAFB8-5EE5-405E-86AC-EE7595E7D0AF}" srcOrd="1" destOrd="0" presId="urn:microsoft.com/office/officeart/2005/8/layout/chevronAccent+Icon#2"/>
    <dgm:cxn modelId="{D7028DC5-25D0-435C-9F44-658F43EC7417}" type="presParOf" srcId="{7DC36536-6C4B-4655-92EF-E7747B65A440}" destId="{4D054B81-B29A-45C6-845B-498FE8F0A875}" srcOrd="3" destOrd="0" presId="urn:microsoft.com/office/officeart/2005/8/layout/chevronAccent+Icon#2"/>
    <dgm:cxn modelId="{BEC11DA5-D5B4-4D04-B764-7B656AE91B49}" type="presParOf" srcId="{7DC36536-6C4B-4655-92EF-E7747B65A440}" destId="{E154048B-EF45-431B-B97B-C2A6F5C24992}" srcOrd="4" destOrd="0" presId="urn:microsoft.com/office/officeart/2005/8/layout/chevronAccent+Icon#2"/>
    <dgm:cxn modelId="{20EBA854-4194-48B1-A28D-B326DEEFACAD}" type="presParOf" srcId="{E154048B-EF45-431B-B97B-C2A6F5C24992}" destId="{B61DDBD2-1470-4A9C-922C-286BD5721EB3}" srcOrd="0" destOrd="0" presId="urn:microsoft.com/office/officeart/2005/8/layout/chevronAccent+Icon#2"/>
    <dgm:cxn modelId="{EC26C7F0-760C-4AF5-AC06-B9A786BE9EF8}" type="presParOf" srcId="{E154048B-EF45-431B-B97B-C2A6F5C24992}" destId="{1B9B6038-E043-4982-A3D5-328942CE4DD4}" srcOrd="1" destOrd="0" presId="urn:microsoft.com/office/officeart/2005/8/layout/chevronAccent+Icon#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594C5C8-402B-4D52-B95D-9350FD3F15C0}" type="doc">
      <dgm:prSet loTypeId="urn:microsoft.com/office/officeart/2005/8/layout/hProcess7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s-ES"/>
        </a:p>
      </dgm:t>
    </dgm:pt>
    <dgm:pt modelId="{078E1055-623E-46C3-9C66-59FAA24638D5}">
      <dgm:prSet phldrT="[Text]" custT="1"/>
      <dgm:spPr>
        <a:xfrm>
          <a:off x="0" y="-5"/>
          <a:ext cx="2913584" cy="4824546"/>
        </a:xfrm>
        <a:prstGeom prst="roundRect">
          <a:avLst>
            <a:gd name="adj" fmla="val 5000"/>
          </a:avLst>
        </a:prstGeom>
        <a:solidFill>
          <a:srgbClr val="7C984A"/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es-ES" sz="3600" b="1" dirty="0" smtClean="0">
              <a:solidFill>
                <a:srgbClr val="FFFFFF"/>
              </a:solidFill>
              <a:latin typeface="Gill Sans"/>
              <a:ea typeface="+mn-ea"/>
              <a:cs typeface="+mn-cs"/>
            </a:rPr>
            <a:t>FUNDERS</a:t>
          </a:r>
          <a:endParaRPr lang="es-ES" sz="3600" b="1" dirty="0">
            <a:solidFill>
              <a:srgbClr val="FFFFFF"/>
            </a:solidFill>
            <a:latin typeface="Gill Sans"/>
            <a:ea typeface="+mn-ea"/>
            <a:cs typeface="+mn-cs"/>
          </a:endParaRPr>
        </a:p>
      </dgm:t>
    </dgm:pt>
    <dgm:pt modelId="{189D2A21-9511-4A13-9252-987C7C3F9A64}" type="parTrans" cxnId="{22A5AE59-EF12-46E7-9912-A511469AE73B}">
      <dgm:prSet/>
      <dgm:spPr/>
      <dgm:t>
        <a:bodyPr/>
        <a:lstStyle/>
        <a:p>
          <a:endParaRPr lang="es-ES" sz="3600"/>
        </a:p>
      </dgm:t>
    </dgm:pt>
    <dgm:pt modelId="{D105E068-9249-42DE-9615-69216CDE98C9}" type="sibTrans" cxnId="{22A5AE59-EF12-46E7-9912-A511469AE73B}">
      <dgm:prSet/>
      <dgm:spPr/>
      <dgm:t>
        <a:bodyPr/>
        <a:lstStyle/>
        <a:p>
          <a:endParaRPr lang="es-ES" sz="3600"/>
        </a:p>
      </dgm:t>
    </dgm:pt>
    <dgm:pt modelId="{ED910CAC-2348-4B46-9C47-3ABC47CFC4E5}">
      <dgm:prSet phldrT="[Text]" custT="1"/>
      <dgm:spPr>
        <a:xfrm>
          <a:off x="582716" y="-5"/>
          <a:ext cx="2170620" cy="482454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gm:spPr>
      <dgm:t>
        <a:bodyPr/>
        <a:lstStyle/>
        <a:p>
          <a:r>
            <a:rPr lang="en-US" sz="3600" b="0" dirty="0" smtClean="0">
              <a:solidFill>
                <a:srgbClr val="FFFFFF"/>
              </a:solidFill>
              <a:latin typeface="Calibri" panose="020F0502020204030204" pitchFamily="34" charset="0"/>
              <a:ea typeface="+mn-ea"/>
              <a:cs typeface="+mn-cs"/>
            </a:rPr>
            <a:t>Many funders have now stipulated Open Access to results!</a:t>
          </a:r>
          <a:endParaRPr lang="es-ES" sz="3600" b="0" dirty="0">
            <a:solidFill>
              <a:srgbClr val="FFFFFF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AD9BFB18-262B-4179-ACB0-19C5B13DDE94}" type="parTrans" cxnId="{C3051A76-22F4-4571-BA69-D052020F3E88}">
      <dgm:prSet/>
      <dgm:spPr/>
      <dgm:t>
        <a:bodyPr/>
        <a:lstStyle/>
        <a:p>
          <a:endParaRPr lang="es-ES" sz="3600"/>
        </a:p>
      </dgm:t>
    </dgm:pt>
    <dgm:pt modelId="{9028B6B4-32F6-4311-8E1E-965681461E99}" type="sibTrans" cxnId="{C3051A76-22F4-4571-BA69-D052020F3E88}">
      <dgm:prSet/>
      <dgm:spPr/>
      <dgm:t>
        <a:bodyPr/>
        <a:lstStyle/>
        <a:p>
          <a:endParaRPr lang="es-ES" sz="3600"/>
        </a:p>
      </dgm:t>
    </dgm:pt>
    <dgm:pt modelId="{B38526AB-3C8B-44FF-9FEC-453495E10157}">
      <dgm:prSet phldrT="[Text]" custT="1"/>
      <dgm:spPr>
        <a:xfrm>
          <a:off x="3024336" y="-5"/>
          <a:ext cx="2913584" cy="4824546"/>
        </a:xfrm>
        <a:prstGeom prst="roundRect">
          <a:avLst>
            <a:gd name="adj" fmla="val 5000"/>
          </a:avLst>
        </a:prstGeom>
        <a:solidFill>
          <a:srgbClr val="F96A1B"/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es-ES" sz="3600" b="1" dirty="0" smtClean="0">
              <a:solidFill>
                <a:srgbClr val="FFFFFF"/>
              </a:solidFill>
              <a:latin typeface="Gill Sans"/>
              <a:ea typeface="+mn-ea"/>
              <a:cs typeface="+mn-cs"/>
            </a:rPr>
            <a:t>MANDATES</a:t>
          </a:r>
          <a:endParaRPr lang="es-ES" sz="3600" b="1" dirty="0">
            <a:solidFill>
              <a:srgbClr val="FFFFFF"/>
            </a:solidFill>
            <a:latin typeface="Gill Sans"/>
            <a:ea typeface="+mn-ea"/>
            <a:cs typeface="+mn-cs"/>
          </a:endParaRPr>
        </a:p>
      </dgm:t>
    </dgm:pt>
    <dgm:pt modelId="{B50627F6-F1EB-411D-8584-D9B1B5EFABA3}" type="parTrans" cxnId="{5ABA5F27-4217-492F-8714-94BDEADC6CA0}">
      <dgm:prSet/>
      <dgm:spPr/>
      <dgm:t>
        <a:bodyPr/>
        <a:lstStyle/>
        <a:p>
          <a:endParaRPr lang="es-ES" sz="3600"/>
        </a:p>
      </dgm:t>
    </dgm:pt>
    <dgm:pt modelId="{82ECE583-2358-48A6-949F-14A6C76D0DD2}" type="sibTrans" cxnId="{5ABA5F27-4217-492F-8714-94BDEADC6CA0}">
      <dgm:prSet/>
      <dgm:spPr/>
      <dgm:t>
        <a:bodyPr/>
        <a:lstStyle/>
        <a:p>
          <a:endParaRPr lang="es-ES" sz="3600"/>
        </a:p>
      </dgm:t>
    </dgm:pt>
    <dgm:pt modelId="{2502753E-7C37-4EA7-86EF-299911BF8925}">
      <dgm:prSet phldrT="[Text]" custT="1"/>
      <dgm:spPr>
        <a:xfrm>
          <a:off x="3607053" y="-5"/>
          <a:ext cx="2170620" cy="482454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gm:spPr>
      <dgm:t>
        <a:bodyPr/>
        <a:lstStyle/>
        <a:p>
          <a:r>
            <a:rPr lang="en-US" sz="3600" b="0" dirty="0" smtClean="0">
              <a:solidFill>
                <a:srgbClr val="FFFFFF"/>
              </a:solidFill>
              <a:latin typeface="Calibri" panose="020F0502020204030204" pitchFamily="34" charset="0"/>
              <a:ea typeface="+mn-ea"/>
              <a:cs typeface="+mn-cs"/>
            </a:rPr>
            <a:t>Many have Open Access mandates in place!</a:t>
          </a:r>
          <a:endParaRPr lang="es-ES" sz="3600" b="0" dirty="0">
            <a:solidFill>
              <a:srgbClr val="FFFFFF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BAF9CF9F-BD32-4E80-A5C9-27526B5CDF3C}" type="parTrans" cxnId="{8021FE51-FB26-4A8C-8EF9-4B257801F7B2}">
      <dgm:prSet/>
      <dgm:spPr/>
      <dgm:t>
        <a:bodyPr/>
        <a:lstStyle/>
        <a:p>
          <a:endParaRPr lang="es-ES" sz="3600"/>
        </a:p>
      </dgm:t>
    </dgm:pt>
    <dgm:pt modelId="{6F7FEE5F-B18A-4EF1-96CF-53DCD02C93C7}" type="sibTrans" cxnId="{8021FE51-FB26-4A8C-8EF9-4B257801F7B2}">
      <dgm:prSet/>
      <dgm:spPr/>
      <dgm:t>
        <a:bodyPr/>
        <a:lstStyle/>
        <a:p>
          <a:endParaRPr lang="es-ES" sz="3600"/>
        </a:p>
      </dgm:t>
    </dgm:pt>
    <dgm:pt modelId="{5531F4A3-075E-4094-B230-E095B7F85B50}">
      <dgm:prSet phldrT="[Text]" custT="1"/>
      <dgm:spPr>
        <a:xfrm>
          <a:off x="6031797" y="-5"/>
          <a:ext cx="2913584" cy="4824546"/>
        </a:xfrm>
        <a:prstGeom prst="roundRect">
          <a:avLst>
            <a:gd name="adj" fmla="val 5000"/>
          </a:avLst>
        </a:prstGeom>
        <a:solidFill>
          <a:srgbClr val="00B0F0"/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r>
            <a:rPr lang="es-ES" sz="3600" b="1" dirty="0" smtClean="0">
              <a:solidFill>
                <a:srgbClr val="FFFFFF"/>
              </a:solidFill>
              <a:latin typeface="Gill Sans"/>
              <a:ea typeface="+mn-ea"/>
              <a:cs typeface="+mn-cs"/>
            </a:rPr>
            <a:t>REPOSITORIES</a:t>
          </a:r>
          <a:endParaRPr lang="es-ES" sz="3600" b="1" dirty="0">
            <a:solidFill>
              <a:srgbClr val="FFFFFF"/>
            </a:solidFill>
            <a:latin typeface="Gill Sans"/>
            <a:ea typeface="+mn-ea"/>
            <a:cs typeface="+mn-cs"/>
          </a:endParaRPr>
        </a:p>
      </dgm:t>
    </dgm:pt>
    <dgm:pt modelId="{FC250826-3141-42A1-A73B-6E8FFA425FC4}" type="parTrans" cxnId="{ED1ADACD-C414-4B60-92F6-29515DE0EB6B}">
      <dgm:prSet/>
      <dgm:spPr/>
      <dgm:t>
        <a:bodyPr/>
        <a:lstStyle/>
        <a:p>
          <a:endParaRPr lang="es-ES" sz="3600"/>
        </a:p>
      </dgm:t>
    </dgm:pt>
    <dgm:pt modelId="{07F2F5D4-F933-4825-8B2D-6FBE4C921ED1}" type="sibTrans" cxnId="{ED1ADACD-C414-4B60-92F6-29515DE0EB6B}">
      <dgm:prSet/>
      <dgm:spPr/>
      <dgm:t>
        <a:bodyPr/>
        <a:lstStyle/>
        <a:p>
          <a:endParaRPr lang="es-ES" sz="3600"/>
        </a:p>
      </dgm:t>
    </dgm:pt>
    <dgm:pt modelId="{28B4F956-68E8-4C5C-A894-837AEA6F0C8B}">
      <dgm:prSet phldrT="[Text]" custT="1"/>
      <dgm:spPr>
        <a:xfrm>
          <a:off x="6614514" y="-5"/>
          <a:ext cx="2170620" cy="482454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gm:spPr>
      <dgm:t>
        <a:bodyPr/>
        <a:lstStyle/>
        <a:p>
          <a:r>
            <a:rPr lang="en-US" sz="3600" b="0" dirty="0" smtClean="0">
              <a:solidFill>
                <a:srgbClr val="FFFFFF"/>
              </a:solidFill>
              <a:latin typeface="Calibri" panose="020F0502020204030204" pitchFamily="34" charset="0"/>
              <a:ea typeface="+mn-ea"/>
              <a:cs typeface="+mn-cs"/>
            </a:rPr>
            <a:t>But how often are these outputs linked to funding details?</a:t>
          </a:r>
          <a:endParaRPr lang="es-ES" sz="3600" b="0" dirty="0">
            <a:solidFill>
              <a:srgbClr val="FFFFFF"/>
            </a:solidFill>
            <a:latin typeface="Calibri" panose="020F0502020204030204" pitchFamily="34" charset="0"/>
            <a:ea typeface="+mn-ea"/>
            <a:cs typeface="+mn-cs"/>
          </a:endParaRPr>
        </a:p>
      </dgm:t>
    </dgm:pt>
    <dgm:pt modelId="{B9A81237-05B7-4AB2-B5D9-163CD0B5437D}" type="parTrans" cxnId="{46477944-5A22-4A44-A229-0AD150D9A9BD}">
      <dgm:prSet/>
      <dgm:spPr/>
      <dgm:t>
        <a:bodyPr/>
        <a:lstStyle/>
        <a:p>
          <a:endParaRPr lang="es-ES" sz="3600"/>
        </a:p>
      </dgm:t>
    </dgm:pt>
    <dgm:pt modelId="{A1F4B863-3927-4B76-A1DE-5731E0943E1E}" type="sibTrans" cxnId="{46477944-5A22-4A44-A229-0AD150D9A9BD}">
      <dgm:prSet/>
      <dgm:spPr/>
      <dgm:t>
        <a:bodyPr/>
        <a:lstStyle/>
        <a:p>
          <a:endParaRPr lang="es-ES" sz="3600"/>
        </a:p>
      </dgm:t>
    </dgm:pt>
    <dgm:pt modelId="{8813B9AE-1F5D-4CE9-887E-E1FD97BD5AA4}" type="pres">
      <dgm:prSet presAssocID="{0594C5C8-402B-4D52-B95D-9350FD3F15C0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de-DE"/>
        </a:p>
      </dgm:t>
    </dgm:pt>
    <dgm:pt modelId="{E495EB53-7D92-4E0E-A980-4F3ECCABAEE3}" type="pres">
      <dgm:prSet presAssocID="{078E1055-623E-46C3-9C66-59FAA24638D5}" presName="compositeNode" presStyleCnt="0">
        <dgm:presLayoutVars>
          <dgm:bulletEnabled val="1"/>
        </dgm:presLayoutVars>
      </dgm:prSet>
      <dgm:spPr/>
    </dgm:pt>
    <dgm:pt modelId="{2C361035-A6C8-4917-B34F-9455FA5955EB}" type="pres">
      <dgm:prSet presAssocID="{078E1055-623E-46C3-9C66-59FAA24638D5}" presName="bgRect" presStyleLbl="node1" presStyleIdx="0" presStyleCnt="3" custScaleY="137990" custLinFactNeighborX="-1250" custLinFactNeighborY="-625"/>
      <dgm:spPr/>
      <dgm:t>
        <a:bodyPr/>
        <a:lstStyle/>
        <a:p>
          <a:endParaRPr lang="de-DE"/>
        </a:p>
      </dgm:t>
    </dgm:pt>
    <dgm:pt modelId="{4E715943-C810-4FD2-A1C3-0DD682E756C6}" type="pres">
      <dgm:prSet presAssocID="{078E1055-623E-46C3-9C66-59FAA24638D5}" presName="parentNode" presStyleLbl="node1" presStyleIdx="0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A243FA4E-2D45-4951-A629-AF84372547A8}" type="pres">
      <dgm:prSet presAssocID="{078E1055-623E-46C3-9C66-59FAA24638D5}" presName="childNode" presStyleLbl="node1" presStyleIdx="0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F8D1E2B-4991-4CF1-B1AB-36960B6E15A6}" type="pres">
      <dgm:prSet presAssocID="{D105E068-9249-42DE-9615-69216CDE98C9}" presName="hSp" presStyleCnt="0"/>
      <dgm:spPr/>
    </dgm:pt>
    <dgm:pt modelId="{C9252F45-F8BA-4ABD-8A3C-51E34D4A0CD0}" type="pres">
      <dgm:prSet presAssocID="{D105E068-9249-42DE-9615-69216CDE98C9}" presName="vProcSp" presStyleCnt="0"/>
      <dgm:spPr/>
    </dgm:pt>
    <dgm:pt modelId="{FDB70FA4-15EC-4CA7-9141-6AE9FFFD46B9}" type="pres">
      <dgm:prSet presAssocID="{D105E068-9249-42DE-9615-69216CDE98C9}" presName="vSp1" presStyleCnt="0"/>
      <dgm:spPr/>
    </dgm:pt>
    <dgm:pt modelId="{43126FEB-268F-4E4E-AA2C-6F21D96BB9AC}" type="pres">
      <dgm:prSet presAssocID="{D105E068-9249-42DE-9615-69216CDE98C9}" presName="simulatedConn" presStyleLbl="solidFgAcc1" presStyleIdx="0" presStyleCnt="2" custScaleY="121000" custLinFactY="156408" custLinFactNeighborY="200000"/>
      <dgm:spPr>
        <a:xfrm rot="5400000">
          <a:off x="2729197" y="3986900"/>
          <a:ext cx="603214" cy="437037"/>
        </a:xfrm>
        <a:prstGeom prst="flowChartExtract">
          <a:avLst/>
        </a:prstGeom>
        <a:solidFill>
          <a:srgbClr val="FFFFFF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96A1B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en-GB"/>
        </a:p>
      </dgm:t>
    </dgm:pt>
    <dgm:pt modelId="{5FD1757F-4AD2-408A-9FD7-13A68FB5ACD7}" type="pres">
      <dgm:prSet presAssocID="{D105E068-9249-42DE-9615-69216CDE98C9}" presName="vSp2" presStyleCnt="0"/>
      <dgm:spPr/>
    </dgm:pt>
    <dgm:pt modelId="{A2205C3C-6190-483D-B384-F4D03209421E}" type="pres">
      <dgm:prSet presAssocID="{D105E068-9249-42DE-9615-69216CDE98C9}" presName="sibTrans" presStyleCnt="0"/>
      <dgm:spPr/>
    </dgm:pt>
    <dgm:pt modelId="{66858899-6DB0-4D85-A26D-CBB0CE06BC4A}" type="pres">
      <dgm:prSet presAssocID="{B38526AB-3C8B-44FF-9FEC-453495E10157}" presName="compositeNode" presStyleCnt="0">
        <dgm:presLayoutVars>
          <dgm:bulletEnabled val="1"/>
        </dgm:presLayoutVars>
      </dgm:prSet>
      <dgm:spPr/>
    </dgm:pt>
    <dgm:pt modelId="{656C6243-4519-4D9C-943B-6C896398F36A}" type="pres">
      <dgm:prSet presAssocID="{B38526AB-3C8B-44FF-9FEC-453495E10157}" presName="bgRect" presStyleLbl="node1" presStyleIdx="1" presStyleCnt="3" custScaleY="137990" custLinFactNeighborX="278" custLinFactNeighborY="12357"/>
      <dgm:spPr/>
      <dgm:t>
        <a:bodyPr/>
        <a:lstStyle/>
        <a:p>
          <a:endParaRPr lang="de-DE"/>
        </a:p>
      </dgm:t>
    </dgm:pt>
    <dgm:pt modelId="{79336CFA-FC20-4B4C-9683-E2CF00BCD40E}" type="pres">
      <dgm:prSet presAssocID="{B38526AB-3C8B-44FF-9FEC-453495E10157}" presName="parentNode" presStyleLbl="node1" presStyleIdx="1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9E444A3F-EA76-410E-8A7E-69AFA303959A}" type="pres">
      <dgm:prSet presAssocID="{B38526AB-3C8B-44FF-9FEC-453495E10157}" presName="childNode" presStyleLbl="node1" presStyleIdx="1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13D1DDFA-B830-4EF7-BCBA-D29A242C5B8E}" type="pres">
      <dgm:prSet presAssocID="{82ECE583-2358-48A6-949F-14A6C76D0DD2}" presName="hSp" presStyleCnt="0"/>
      <dgm:spPr/>
    </dgm:pt>
    <dgm:pt modelId="{3CC739A3-CCAE-45C8-858A-F33B0C3679E0}" type="pres">
      <dgm:prSet presAssocID="{82ECE583-2358-48A6-949F-14A6C76D0DD2}" presName="vProcSp" presStyleCnt="0"/>
      <dgm:spPr/>
    </dgm:pt>
    <dgm:pt modelId="{0971D892-0CF8-49F9-8E2C-DCB822990DB3}" type="pres">
      <dgm:prSet presAssocID="{82ECE583-2358-48A6-949F-14A6C76D0DD2}" presName="vSp1" presStyleCnt="0"/>
      <dgm:spPr/>
    </dgm:pt>
    <dgm:pt modelId="{27EBECF3-64F1-4640-A7F5-1C7DCBC786ED}" type="pres">
      <dgm:prSet presAssocID="{82ECE583-2358-48A6-949F-14A6C76D0DD2}" presName="simulatedConn" presStyleLbl="solidFgAcc1" presStyleIdx="1" presStyleCnt="2" custScaleY="121000" custLinFactY="156408" custLinFactNeighborY="200000"/>
      <dgm:spPr>
        <a:xfrm rot="5400000">
          <a:off x="5744758" y="3986900"/>
          <a:ext cx="603214" cy="437037"/>
        </a:xfrm>
        <a:prstGeom prst="flowChartExtract">
          <a:avLst/>
        </a:prstGeom>
        <a:solidFill>
          <a:srgbClr val="FFFFFF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08A1D9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gm:spPr>
      <dgm:t>
        <a:bodyPr/>
        <a:lstStyle/>
        <a:p>
          <a:endParaRPr lang="en-GB"/>
        </a:p>
      </dgm:t>
    </dgm:pt>
    <dgm:pt modelId="{69B2FC61-9547-465A-A013-443B6ECFB84F}" type="pres">
      <dgm:prSet presAssocID="{82ECE583-2358-48A6-949F-14A6C76D0DD2}" presName="vSp2" presStyleCnt="0"/>
      <dgm:spPr/>
    </dgm:pt>
    <dgm:pt modelId="{49B620AC-9DC4-48F7-A31E-5E2B43DEA514}" type="pres">
      <dgm:prSet presAssocID="{82ECE583-2358-48A6-949F-14A6C76D0DD2}" presName="sibTrans" presStyleCnt="0"/>
      <dgm:spPr/>
    </dgm:pt>
    <dgm:pt modelId="{97421E0A-898F-4A16-B3A6-4F772C885DED}" type="pres">
      <dgm:prSet presAssocID="{5531F4A3-075E-4094-B230-E095B7F85B50}" presName="compositeNode" presStyleCnt="0">
        <dgm:presLayoutVars>
          <dgm:bulletEnabled val="1"/>
        </dgm:presLayoutVars>
      </dgm:prSet>
      <dgm:spPr/>
    </dgm:pt>
    <dgm:pt modelId="{46D56988-B0EE-45EA-913D-8846CE6AE52F}" type="pres">
      <dgm:prSet presAssocID="{5531F4A3-075E-4094-B230-E095B7F85B50}" presName="bgRect" presStyleLbl="node1" presStyleIdx="2" presStyleCnt="3" custScaleY="137990"/>
      <dgm:spPr/>
      <dgm:t>
        <a:bodyPr/>
        <a:lstStyle/>
        <a:p>
          <a:endParaRPr lang="de-DE"/>
        </a:p>
      </dgm:t>
    </dgm:pt>
    <dgm:pt modelId="{F2A43BA9-16C2-4967-A23D-ED8B872922C5}" type="pres">
      <dgm:prSet presAssocID="{5531F4A3-075E-4094-B230-E095B7F85B50}" presName="parentNode" presStyleLbl="node1" presStyleIdx="2" presStyleCnt="3">
        <dgm:presLayoutVars>
          <dgm:chMax val="0"/>
          <dgm:bulletEnabled val="1"/>
        </dgm:presLayoutVars>
      </dgm:prSet>
      <dgm:spPr/>
      <dgm:t>
        <a:bodyPr/>
        <a:lstStyle/>
        <a:p>
          <a:endParaRPr lang="de-DE"/>
        </a:p>
      </dgm:t>
    </dgm:pt>
    <dgm:pt modelId="{4284D869-3E6D-4E59-AAAD-FD25EC1DB8AD}" type="pres">
      <dgm:prSet presAssocID="{5531F4A3-075E-4094-B230-E095B7F85B50}" presName="childNode" presStyleLbl="node1" presStyleIdx="2" presStyleCnt="3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22A5AE59-EF12-46E7-9912-A511469AE73B}" srcId="{0594C5C8-402B-4D52-B95D-9350FD3F15C0}" destId="{078E1055-623E-46C3-9C66-59FAA24638D5}" srcOrd="0" destOrd="0" parTransId="{189D2A21-9511-4A13-9252-987C7C3F9A64}" sibTransId="{D105E068-9249-42DE-9615-69216CDE98C9}"/>
    <dgm:cxn modelId="{5ABA5F27-4217-492F-8714-94BDEADC6CA0}" srcId="{0594C5C8-402B-4D52-B95D-9350FD3F15C0}" destId="{B38526AB-3C8B-44FF-9FEC-453495E10157}" srcOrd="1" destOrd="0" parTransId="{B50627F6-F1EB-411D-8584-D9B1B5EFABA3}" sibTransId="{82ECE583-2358-48A6-949F-14A6C76D0DD2}"/>
    <dgm:cxn modelId="{E953D296-F849-4A69-93E0-0E2918302BE9}" type="presOf" srcId="{B38526AB-3C8B-44FF-9FEC-453495E10157}" destId="{656C6243-4519-4D9C-943B-6C896398F36A}" srcOrd="0" destOrd="0" presId="urn:microsoft.com/office/officeart/2005/8/layout/hProcess7"/>
    <dgm:cxn modelId="{71A872D5-3279-4111-B924-78A1EB327E42}" type="presOf" srcId="{078E1055-623E-46C3-9C66-59FAA24638D5}" destId="{2C361035-A6C8-4917-B34F-9455FA5955EB}" srcOrd="0" destOrd="0" presId="urn:microsoft.com/office/officeart/2005/8/layout/hProcess7"/>
    <dgm:cxn modelId="{3CAA4957-8DFA-43B8-8D26-D2FC95768ACE}" type="presOf" srcId="{ED910CAC-2348-4B46-9C47-3ABC47CFC4E5}" destId="{A243FA4E-2D45-4951-A629-AF84372547A8}" srcOrd="0" destOrd="0" presId="urn:microsoft.com/office/officeart/2005/8/layout/hProcess7"/>
    <dgm:cxn modelId="{8021FE51-FB26-4A8C-8EF9-4B257801F7B2}" srcId="{B38526AB-3C8B-44FF-9FEC-453495E10157}" destId="{2502753E-7C37-4EA7-86EF-299911BF8925}" srcOrd="0" destOrd="0" parTransId="{BAF9CF9F-BD32-4E80-A5C9-27526B5CDF3C}" sibTransId="{6F7FEE5F-B18A-4EF1-96CF-53DCD02C93C7}"/>
    <dgm:cxn modelId="{EF63E0B0-EA48-4E22-A345-D15CF28E4098}" type="presOf" srcId="{0594C5C8-402B-4D52-B95D-9350FD3F15C0}" destId="{8813B9AE-1F5D-4CE9-887E-E1FD97BD5AA4}" srcOrd="0" destOrd="0" presId="urn:microsoft.com/office/officeart/2005/8/layout/hProcess7"/>
    <dgm:cxn modelId="{46477944-5A22-4A44-A229-0AD150D9A9BD}" srcId="{5531F4A3-075E-4094-B230-E095B7F85B50}" destId="{28B4F956-68E8-4C5C-A894-837AEA6F0C8B}" srcOrd="0" destOrd="0" parTransId="{B9A81237-05B7-4AB2-B5D9-163CD0B5437D}" sibTransId="{A1F4B863-3927-4B76-A1DE-5731E0943E1E}"/>
    <dgm:cxn modelId="{5ADF5ED4-63EC-417D-81EA-4D7FB8312CBB}" type="presOf" srcId="{28B4F956-68E8-4C5C-A894-837AEA6F0C8B}" destId="{4284D869-3E6D-4E59-AAAD-FD25EC1DB8AD}" srcOrd="0" destOrd="0" presId="urn:microsoft.com/office/officeart/2005/8/layout/hProcess7"/>
    <dgm:cxn modelId="{AB2A8DAD-20A7-4729-86B1-A90050AAF3F5}" type="presOf" srcId="{5531F4A3-075E-4094-B230-E095B7F85B50}" destId="{46D56988-B0EE-45EA-913D-8846CE6AE52F}" srcOrd="0" destOrd="0" presId="urn:microsoft.com/office/officeart/2005/8/layout/hProcess7"/>
    <dgm:cxn modelId="{C3051A76-22F4-4571-BA69-D052020F3E88}" srcId="{078E1055-623E-46C3-9C66-59FAA24638D5}" destId="{ED910CAC-2348-4B46-9C47-3ABC47CFC4E5}" srcOrd="0" destOrd="0" parTransId="{AD9BFB18-262B-4179-ACB0-19C5B13DDE94}" sibTransId="{9028B6B4-32F6-4311-8E1E-965681461E99}"/>
    <dgm:cxn modelId="{FE376670-6B26-49BC-B1EA-69DFA5C43E14}" type="presOf" srcId="{2502753E-7C37-4EA7-86EF-299911BF8925}" destId="{9E444A3F-EA76-410E-8A7E-69AFA303959A}" srcOrd="0" destOrd="0" presId="urn:microsoft.com/office/officeart/2005/8/layout/hProcess7"/>
    <dgm:cxn modelId="{5A671DB6-294A-41F8-BB1C-1200E54B624B}" type="presOf" srcId="{B38526AB-3C8B-44FF-9FEC-453495E10157}" destId="{79336CFA-FC20-4B4C-9683-E2CF00BCD40E}" srcOrd="1" destOrd="0" presId="urn:microsoft.com/office/officeart/2005/8/layout/hProcess7"/>
    <dgm:cxn modelId="{320F640E-EF9F-4D94-903A-46A3D73B154A}" type="presOf" srcId="{078E1055-623E-46C3-9C66-59FAA24638D5}" destId="{4E715943-C810-4FD2-A1C3-0DD682E756C6}" srcOrd="1" destOrd="0" presId="urn:microsoft.com/office/officeart/2005/8/layout/hProcess7"/>
    <dgm:cxn modelId="{4EBC6AF8-24B8-4F5D-94EB-E16FBE248513}" type="presOf" srcId="{5531F4A3-075E-4094-B230-E095B7F85B50}" destId="{F2A43BA9-16C2-4967-A23D-ED8B872922C5}" srcOrd="1" destOrd="0" presId="urn:microsoft.com/office/officeart/2005/8/layout/hProcess7"/>
    <dgm:cxn modelId="{ED1ADACD-C414-4B60-92F6-29515DE0EB6B}" srcId="{0594C5C8-402B-4D52-B95D-9350FD3F15C0}" destId="{5531F4A3-075E-4094-B230-E095B7F85B50}" srcOrd="2" destOrd="0" parTransId="{FC250826-3141-42A1-A73B-6E8FFA425FC4}" sibTransId="{07F2F5D4-F933-4825-8B2D-6FBE4C921ED1}"/>
    <dgm:cxn modelId="{7AF38FEF-47E7-41BC-827F-47BE793C4A5B}" type="presParOf" srcId="{8813B9AE-1F5D-4CE9-887E-E1FD97BD5AA4}" destId="{E495EB53-7D92-4E0E-A980-4F3ECCABAEE3}" srcOrd="0" destOrd="0" presId="urn:microsoft.com/office/officeart/2005/8/layout/hProcess7"/>
    <dgm:cxn modelId="{7D1DB311-489B-4FC5-86FF-B6FB2807A022}" type="presParOf" srcId="{E495EB53-7D92-4E0E-A980-4F3ECCABAEE3}" destId="{2C361035-A6C8-4917-B34F-9455FA5955EB}" srcOrd="0" destOrd="0" presId="urn:microsoft.com/office/officeart/2005/8/layout/hProcess7"/>
    <dgm:cxn modelId="{86DA223B-DDB4-42B8-974B-82A8B2E39467}" type="presParOf" srcId="{E495EB53-7D92-4E0E-A980-4F3ECCABAEE3}" destId="{4E715943-C810-4FD2-A1C3-0DD682E756C6}" srcOrd="1" destOrd="0" presId="urn:microsoft.com/office/officeart/2005/8/layout/hProcess7"/>
    <dgm:cxn modelId="{89B720FE-03CB-4C47-A193-D53C7AACD42E}" type="presParOf" srcId="{E495EB53-7D92-4E0E-A980-4F3ECCABAEE3}" destId="{A243FA4E-2D45-4951-A629-AF84372547A8}" srcOrd="2" destOrd="0" presId="urn:microsoft.com/office/officeart/2005/8/layout/hProcess7"/>
    <dgm:cxn modelId="{E22D5223-4139-4614-A8F0-45FC06643D44}" type="presParOf" srcId="{8813B9AE-1F5D-4CE9-887E-E1FD97BD5AA4}" destId="{EF8D1E2B-4991-4CF1-B1AB-36960B6E15A6}" srcOrd="1" destOrd="0" presId="urn:microsoft.com/office/officeart/2005/8/layout/hProcess7"/>
    <dgm:cxn modelId="{30787C6A-7437-4A79-BF30-8C910552208D}" type="presParOf" srcId="{8813B9AE-1F5D-4CE9-887E-E1FD97BD5AA4}" destId="{C9252F45-F8BA-4ABD-8A3C-51E34D4A0CD0}" srcOrd="2" destOrd="0" presId="urn:microsoft.com/office/officeart/2005/8/layout/hProcess7"/>
    <dgm:cxn modelId="{8E1DF171-1CE5-4F45-BC2D-6334077D99E9}" type="presParOf" srcId="{C9252F45-F8BA-4ABD-8A3C-51E34D4A0CD0}" destId="{FDB70FA4-15EC-4CA7-9141-6AE9FFFD46B9}" srcOrd="0" destOrd="0" presId="urn:microsoft.com/office/officeart/2005/8/layout/hProcess7"/>
    <dgm:cxn modelId="{E679D74F-9BE0-4DA6-AE0E-A9EDBF7980E5}" type="presParOf" srcId="{C9252F45-F8BA-4ABD-8A3C-51E34D4A0CD0}" destId="{43126FEB-268F-4E4E-AA2C-6F21D96BB9AC}" srcOrd="1" destOrd="0" presId="urn:microsoft.com/office/officeart/2005/8/layout/hProcess7"/>
    <dgm:cxn modelId="{786F53E6-D1A9-4C36-B262-9A75306C977F}" type="presParOf" srcId="{C9252F45-F8BA-4ABD-8A3C-51E34D4A0CD0}" destId="{5FD1757F-4AD2-408A-9FD7-13A68FB5ACD7}" srcOrd="2" destOrd="0" presId="urn:microsoft.com/office/officeart/2005/8/layout/hProcess7"/>
    <dgm:cxn modelId="{77392750-24B5-4056-B617-171533FF46B0}" type="presParOf" srcId="{8813B9AE-1F5D-4CE9-887E-E1FD97BD5AA4}" destId="{A2205C3C-6190-483D-B384-F4D03209421E}" srcOrd="3" destOrd="0" presId="urn:microsoft.com/office/officeart/2005/8/layout/hProcess7"/>
    <dgm:cxn modelId="{EE7D4D39-5095-4FFF-A3E4-6FF30A594D3B}" type="presParOf" srcId="{8813B9AE-1F5D-4CE9-887E-E1FD97BD5AA4}" destId="{66858899-6DB0-4D85-A26D-CBB0CE06BC4A}" srcOrd="4" destOrd="0" presId="urn:microsoft.com/office/officeart/2005/8/layout/hProcess7"/>
    <dgm:cxn modelId="{DE08F8C8-805B-4D56-9E28-E48240B1FFD5}" type="presParOf" srcId="{66858899-6DB0-4D85-A26D-CBB0CE06BC4A}" destId="{656C6243-4519-4D9C-943B-6C896398F36A}" srcOrd="0" destOrd="0" presId="urn:microsoft.com/office/officeart/2005/8/layout/hProcess7"/>
    <dgm:cxn modelId="{37AEBFAF-114C-4B2B-9FE2-9B638D72953F}" type="presParOf" srcId="{66858899-6DB0-4D85-A26D-CBB0CE06BC4A}" destId="{79336CFA-FC20-4B4C-9683-E2CF00BCD40E}" srcOrd="1" destOrd="0" presId="urn:microsoft.com/office/officeart/2005/8/layout/hProcess7"/>
    <dgm:cxn modelId="{8E4B768E-FFAB-42CE-B7A6-920813036723}" type="presParOf" srcId="{66858899-6DB0-4D85-A26D-CBB0CE06BC4A}" destId="{9E444A3F-EA76-410E-8A7E-69AFA303959A}" srcOrd="2" destOrd="0" presId="urn:microsoft.com/office/officeart/2005/8/layout/hProcess7"/>
    <dgm:cxn modelId="{532AE785-A429-468B-8A5D-AE1DAC514EA9}" type="presParOf" srcId="{8813B9AE-1F5D-4CE9-887E-E1FD97BD5AA4}" destId="{13D1DDFA-B830-4EF7-BCBA-D29A242C5B8E}" srcOrd="5" destOrd="0" presId="urn:microsoft.com/office/officeart/2005/8/layout/hProcess7"/>
    <dgm:cxn modelId="{4EE0E333-F3F7-40DF-8E73-FCD805C8A5FC}" type="presParOf" srcId="{8813B9AE-1F5D-4CE9-887E-E1FD97BD5AA4}" destId="{3CC739A3-CCAE-45C8-858A-F33B0C3679E0}" srcOrd="6" destOrd="0" presId="urn:microsoft.com/office/officeart/2005/8/layout/hProcess7"/>
    <dgm:cxn modelId="{20A814D7-B573-4AA1-8BF0-8CAAB12BE94E}" type="presParOf" srcId="{3CC739A3-CCAE-45C8-858A-F33B0C3679E0}" destId="{0971D892-0CF8-49F9-8E2C-DCB822990DB3}" srcOrd="0" destOrd="0" presId="urn:microsoft.com/office/officeart/2005/8/layout/hProcess7"/>
    <dgm:cxn modelId="{DDBECB08-2F16-402B-9095-5F28D6A0F191}" type="presParOf" srcId="{3CC739A3-CCAE-45C8-858A-F33B0C3679E0}" destId="{27EBECF3-64F1-4640-A7F5-1C7DCBC786ED}" srcOrd="1" destOrd="0" presId="urn:microsoft.com/office/officeart/2005/8/layout/hProcess7"/>
    <dgm:cxn modelId="{D9688280-3D0C-4B9B-8B01-3DF092FB6A36}" type="presParOf" srcId="{3CC739A3-CCAE-45C8-858A-F33B0C3679E0}" destId="{69B2FC61-9547-465A-A013-443B6ECFB84F}" srcOrd="2" destOrd="0" presId="urn:microsoft.com/office/officeart/2005/8/layout/hProcess7"/>
    <dgm:cxn modelId="{7CB77FEB-9B56-4271-B12E-DB84649D21D6}" type="presParOf" srcId="{8813B9AE-1F5D-4CE9-887E-E1FD97BD5AA4}" destId="{49B620AC-9DC4-48F7-A31E-5E2B43DEA514}" srcOrd="7" destOrd="0" presId="urn:microsoft.com/office/officeart/2005/8/layout/hProcess7"/>
    <dgm:cxn modelId="{1CA460A7-0107-4903-ADCD-792089524CAD}" type="presParOf" srcId="{8813B9AE-1F5D-4CE9-887E-E1FD97BD5AA4}" destId="{97421E0A-898F-4A16-B3A6-4F772C885DED}" srcOrd="8" destOrd="0" presId="urn:microsoft.com/office/officeart/2005/8/layout/hProcess7"/>
    <dgm:cxn modelId="{C0521F47-F5F2-4331-A301-1F157D593447}" type="presParOf" srcId="{97421E0A-898F-4A16-B3A6-4F772C885DED}" destId="{46D56988-B0EE-45EA-913D-8846CE6AE52F}" srcOrd="0" destOrd="0" presId="urn:microsoft.com/office/officeart/2005/8/layout/hProcess7"/>
    <dgm:cxn modelId="{A103F2F6-19D5-421A-A9E4-1859AA44793E}" type="presParOf" srcId="{97421E0A-898F-4A16-B3A6-4F772C885DED}" destId="{F2A43BA9-16C2-4967-A23D-ED8B872922C5}" srcOrd="1" destOrd="0" presId="urn:microsoft.com/office/officeart/2005/8/layout/hProcess7"/>
    <dgm:cxn modelId="{78040A8C-B2CB-43B6-815D-765F6453CBAC}" type="presParOf" srcId="{97421E0A-898F-4A16-B3A6-4F772C885DED}" destId="{4284D869-3E6D-4E59-AAAD-FD25EC1DB8AD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F32A4EF8-8636-4BF8-AB5E-6510C90D344D}" type="doc">
      <dgm:prSet loTypeId="urn:microsoft.com/office/officeart/2005/8/layout/hChevron3" loCatId="process" qsTypeId="urn:microsoft.com/office/officeart/2005/8/quickstyle/simple1" qsCatId="simple" csTypeId="urn:microsoft.com/office/officeart/2005/8/colors/colorful1" csCatId="colorful" phldr="1"/>
      <dgm:spPr/>
    </dgm:pt>
    <dgm:pt modelId="{E11A8026-5CA1-4F4E-B35B-A2AC52B9F312}">
      <dgm:prSet phldrT="[Text]" custT="1"/>
      <dgm:spPr>
        <a:solidFill>
          <a:schemeClr val="accent5"/>
        </a:solidFill>
      </dgm:spPr>
      <dgm:t>
        <a:bodyPr/>
        <a:lstStyle/>
        <a:p>
          <a:pPr algn="l"/>
          <a:r>
            <a:rPr lang="en-GB" sz="2400" b="1" smtClean="0">
              <a:latin typeface="Calibri" panose="020F0502020204030204" pitchFamily="34" charset="0"/>
              <a:cs typeface="PF Paperback"/>
            </a:rPr>
            <a:t>Data Providers</a:t>
          </a:r>
          <a:endParaRPr lang="es-ES" sz="2400" b="1" dirty="0">
            <a:latin typeface="Calibri" panose="020F0502020204030204" pitchFamily="34" charset="0"/>
          </a:endParaRPr>
        </a:p>
      </dgm:t>
    </dgm:pt>
    <dgm:pt modelId="{08345895-3C6A-4361-80CA-D4BFA89E70B7}" type="parTrans" cxnId="{1022FEE8-5B16-4B68-8564-E278249C291F}">
      <dgm:prSet/>
      <dgm:spPr/>
      <dgm:t>
        <a:bodyPr/>
        <a:lstStyle/>
        <a:p>
          <a:pPr algn="l"/>
          <a:endParaRPr lang="es-ES" sz="2400" b="1">
            <a:latin typeface="Calibri" panose="020F0502020204030204" pitchFamily="34" charset="0"/>
          </a:endParaRPr>
        </a:p>
      </dgm:t>
    </dgm:pt>
    <dgm:pt modelId="{A9ED48B8-F3D6-4C51-BBC2-0405FF877B13}" type="sibTrans" cxnId="{1022FEE8-5B16-4B68-8564-E278249C291F}">
      <dgm:prSet/>
      <dgm:spPr/>
      <dgm:t>
        <a:bodyPr/>
        <a:lstStyle/>
        <a:p>
          <a:pPr algn="l"/>
          <a:endParaRPr lang="es-ES" sz="2400" b="1">
            <a:latin typeface="Calibri" panose="020F0502020204030204" pitchFamily="34" charset="0"/>
          </a:endParaRPr>
        </a:p>
      </dgm:t>
    </dgm:pt>
    <dgm:pt modelId="{4BCE8D6D-5504-4CDD-A030-E91CD371BF30}">
      <dgm:prSet phldrT="[Text]" custT="1"/>
      <dgm:spPr>
        <a:solidFill>
          <a:srgbClr val="2874F6"/>
        </a:solidFill>
      </dgm:spPr>
      <dgm:t>
        <a:bodyPr/>
        <a:lstStyle/>
        <a:p>
          <a:pPr algn="l"/>
          <a:r>
            <a:rPr lang="en-GB" sz="2400" b="1" dirty="0" err="1" smtClean="0">
              <a:latin typeface="Calibri" panose="020F0502020204030204" pitchFamily="34" charset="0"/>
              <a:cs typeface="PF Paperback"/>
            </a:rPr>
            <a:t>OpenAIRE</a:t>
          </a:r>
          <a:r>
            <a:rPr lang="en-GB" sz="2400" b="1" dirty="0" smtClean="0">
              <a:latin typeface="Calibri" panose="020F0502020204030204" pitchFamily="34" charset="0"/>
              <a:cs typeface="PF Paperback"/>
            </a:rPr>
            <a:t> Platform</a:t>
          </a:r>
          <a:endParaRPr lang="es-ES" sz="2400" b="1" dirty="0">
            <a:latin typeface="Calibri" panose="020F0502020204030204" pitchFamily="34" charset="0"/>
          </a:endParaRPr>
        </a:p>
      </dgm:t>
    </dgm:pt>
    <dgm:pt modelId="{14787AA1-2652-4B89-BA02-1F55BEACE792}" type="parTrans" cxnId="{22317F7C-AB7D-42C6-81B6-77532457C374}">
      <dgm:prSet/>
      <dgm:spPr/>
      <dgm:t>
        <a:bodyPr/>
        <a:lstStyle/>
        <a:p>
          <a:pPr algn="l"/>
          <a:endParaRPr lang="es-ES" sz="2400" b="1">
            <a:latin typeface="Calibri" panose="020F0502020204030204" pitchFamily="34" charset="0"/>
          </a:endParaRPr>
        </a:p>
      </dgm:t>
    </dgm:pt>
    <dgm:pt modelId="{775AA397-D57F-4579-A820-4D870978611B}" type="sibTrans" cxnId="{22317F7C-AB7D-42C6-81B6-77532457C374}">
      <dgm:prSet/>
      <dgm:spPr/>
      <dgm:t>
        <a:bodyPr/>
        <a:lstStyle/>
        <a:p>
          <a:pPr algn="l"/>
          <a:endParaRPr lang="es-ES" sz="2400" b="1">
            <a:latin typeface="Calibri" panose="020F0502020204030204" pitchFamily="34" charset="0"/>
          </a:endParaRPr>
        </a:p>
      </dgm:t>
    </dgm:pt>
    <dgm:pt modelId="{B6B0AE09-94E7-4761-94BC-6A3BFDC9A99E}">
      <dgm:prSet phldrT="[Text]" custT="1"/>
      <dgm:spPr>
        <a:solidFill>
          <a:schemeClr val="accent3"/>
        </a:solidFill>
      </dgm:spPr>
      <dgm:t>
        <a:bodyPr/>
        <a:lstStyle/>
        <a:p>
          <a:pPr algn="l"/>
          <a:r>
            <a:rPr lang="en-GB" sz="2400" b="1" dirty="0" smtClean="0">
              <a:latin typeface="Calibri" panose="020F0502020204030204" pitchFamily="34" charset="0"/>
              <a:cs typeface="PF Paperback"/>
            </a:rPr>
            <a:t>Services</a:t>
          </a:r>
          <a:endParaRPr lang="es-ES" sz="2400" b="1" dirty="0">
            <a:latin typeface="Calibri" panose="020F0502020204030204" pitchFamily="34" charset="0"/>
          </a:endParaRPr>
        </a:p>
      </dgm:t>
    </dgm:pt>
    <dgm:pt modelId="{F4B3AF1C-F112-4A59-A56A-9A0038469585}" type="parTrans" cxnId="{8CF84C79-62D6-4C94-9F0B-A4A3A096E3B6}">
      <dgm:prSet/>
      <dgm:spPr/>
      <dgm:t>
        <a:bodyPr/>
        <a:lstStyle/>
        <a:p>
          <a:pPr algn="l"/>
          <a:endParaRPr lang="es-ES" sz="2400" b="1">
            <a:latin typeface="Calibri" panose="020F0502020204030204" pitchFamily="34" charset="0"/>
          </a:endParaRPr>
        </a:p>
      </dgm:t>
    </dgm:pt>
    <dgm:pt modelId="{D620A8DF-F6C6-4B91-BFE9-3AEFA0224C76}" type="sibTrans" cxnId="{8CF84C79-62D6-4C94-9F0B-A4A3A096E3B6}">
      <dgm:prSet/>
      <dgm:spPr/>
      <dgm:t>
        <a:bodyPr/>
        <a:lstStyle/>
        <a:p>
          <a:pPr algn="l"/>
          <a:endParaRPr lang="es-ES" sz="2400" b="1">
            <a:latin typeface="Calibri" panose="020F0502020204030204" pitchFamily="34" charset="0"/>
          </a:endParaRPr>
        </a:p>
      </dgm:t>
    </dgm:pt>
    <dgm:pt modelId="{39399539-1646-4B28-AB75-4F95F4EF36DE}" type="pres">
      <dgm:prSet presAssocID="{F32A4EF8-8636-4BF8-AB5E-6510C90D344D}" presName="Name0" presStyleCnt="0">
        <dgm:presLayoutVars>
          <dgm:dir/>
          <dgm:resizeHandles val="exact"/>
        </dgm:presLayoutVars>
      </dgm:prSet>
      <dgm:spPr/>
    </dgm:pt>
    <dgm:pt modelId="{F9706C0B-00EC-4BF9-8AFE-6693C6BF652C}" type="pres">
      <dgm:prSet presAssocID="{E11A8026-5CA1-4F4E-B35B-A2AC52B9F312}" presName="parTxOnly" presStyleLbl="node1" presStyleIdx="0" presStyleCnt="3" custScaleX="7727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54E39361-F1E7-401B-AA7A-08365D7A00CF}" type="pres">
      <dgm:prSet presAssocID="{A9ED48B8-F3D6-4C51-BBC2-0405FF877B13}" presName="parSpace" presStyleCnt="0"/>
      <dgm:spPr/>
    </dgm:pt>
    <dgm:pt modelId="{631C3E5D-0B27-4D37-8E95-4487D8C95987}" type="pres">
      <dgm:prSet presAssocID="{4BCE8D6D-5504-4CDD-A030-E91CD371BF30}" presName="parTxOnly" presStyleLbl="node1" presStyleIdx="1" presStyleCnt="3" custLinFactNeighborX="-4125" custLinFactNeighborY="-11111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  <dgm:pt modelId="{EB7E4770-52BC-474A-B2EC-E01B0D1978DF}" type="pres">
      <dgm:prSet presAssocID="{775AA397-D57F-4579-A820-4D870978611B}" presName="parSpace" presStyleCnt="0"/>
      <dgm:spPr/>
    </dgm:pt>
    <dgm:pt modelId="{FFC9FFD0-55EA-4CC1-A337-DC73B7A78DC0}" type="pres">
      <dgm:prSet presAssocID="{B6B0AE09-94E7-4761-94BC-6A3BFDC9A99E}" presName="parTxOnly" presStyleLbl="node1" presStyleIdx="2" presStyleCnt="3" custScaleX="64269">
        <dgm:presLayoutVars>
          <dgm:bulletEnabled val="1"/>
        </dgm:presLayoutVars>
      </dgm:prSet>
      <dgm:spPr/>
      <dgm:t>
        <a:bodyPr/>
        <a:lstStyle/>
        <a:p>
          <a:endParaRPr lang="es-ES"/>
        </a:p>
      </dgm:t>
    </dgm:pt>
  </dgm:ptLst>
  <dgm:cxnLst>
    <dgm:cxn modelId="{DCFC9C72-04FA-4D5B-99EE-6FF31653015C}" type="presOf" srcId="{4BCE8D6D-5504-4CDD-A030-E91CD371BF30}" destId="{631C3E5D-0B27-4D37-8E95-4487D8C95987}" srcOrd="0" destOrd="0" presId="urn:microsoft.com/office/officeart/2005/8/layout/hChevron3"/>
    <dgm:cxn modelId="{22317F7C-AB7D-42C6-81B6-77532457C374}" srcId="{F32A4EF8-8636-4BF8-AB5E-6510C90D344D}" destId="{4BCE8D6D-5504-4CDD-A030-E91CD371BF30}" srcOrd="1" destOrd="0" parTransId="{14787AA1-2652-4B89-BA02-1F55BEACE792}" sibTransId="{775AA397-D57F-4579-A820-4D870978611B}"/>
    <dgm:cxn modelId="{6DABE5D2-BD20-4006-B21B-F21B66C634A5}" type="presOf" srcId="{E11A8026-5CA1-4F4E-B35B-A2AC52B9F312}" destId="{F9706C0B-00EC-4BF9-8AFE-6693C6BF652C}" srcOrd="0" destOrd="0" presId="urn:microsoft.com/office/officeart/2005/8/layout/hChevron3"/>
    <dgm:cxn modelId="{8CF84C79-62D6-4C94-9F0B-A4A3A096E3B6}" srcId="{F32A4EF8-8636-4BF8-AB5E-6510C90D344D}" destId="{B6B0AE09-94E7-4761-94BC-6A3BFDC9A99E}" srcOrd="2" destOrd="0" parTransId="{F4B3AF1C-F112-4A59-A56A-9A0038469585}" sibTransId="{D620A8DF-F6C6-4B91-BFE9-3AEFA0224C76}"/>
    <dgm:cxn modelId="{E40BDA44-CF7A-4D83-B194-A34CC5BD06B9}" type="presOf" srcId="{B6B0AE09-94E7-4761-94BC-6A3BFDC9A99E}" destId="{FFC9FFD0-55EA-4CC1-A337-DC73B7A78DC0}" srcOrd="0" destOrd="0" presId="urn:microsoft.com/office/officeart/2005/8/layout/hChevron3"/>
    <dgm:cxn modelId="{1022FEE8-5B16-4B68-8564-E278249C291F}" srcId="{F32A4EF8-8636-4BF8-AB5E-6510C90D344D}" destId="{E11A8026-5CA1-4F4E-B35B-A2AC52B9F312}" srcOrd="0" destOrd="0" parTransId="{08345895-3C6A-4361-80CA-D4BFA89E70B7}" sibTransId="{A9ED48B8-F3D6-4C51-BBC2-0405FF877B13}"/>
    <dgm:cxn modelId="{5C396AFA-A0E2-485A-B958-9B1D137644B3}" type="presOf" srcId="{F32A4EF8-8636-4BF8-AB5E-6510C90D344D}" destId="{39399539-1646-4B28-AB75-4F95F4EF36DE}" srcOrd="0" destOrd="0" presId="urn:microsoft.com/office/officeart/2005/8/layout/hChevron3"/>
    <dgm:cxn modelId="{E1E9F8D6-8A25-4250-8F1E-D227A60709A5}" type="presParOf" srcId="{39399539-1646-4B28-AB75-4F95F4EF36DE}" destId="{F9706C0B-00EC-4BF9-8AFE-6693C6BF652C}" srcOrd="0" destOrd="0" presId="urn:microsoft.com/office/officeart/2005/8/layout/hChevron3"/>
    <dgm:cxn modelId="{E6F52137-2C8F-4994-A17D-F2D0724DD2B3}" type="presParOf" srcId="{39399539-1646-4B28-AB75-4F95F4EF36DE}" destId="{54E39361-F1E7-401B-AA7A-08365D7A00CF}" srcOrd="1" destOrd="0" presId="urn:microsoft.com/office/officeart/2005/8/layout/hChevron3"/>
    <dgm:cxn modelId="{3BB8FE14-6B8D-4879-BD13-56BF8FD1AB72}" type="presParOf" srcId="{39399539-1646-4B28-AB75-4F95F4EF36DE}" destId="{631C3E5D-0B27-4D37-8E95-4487D8C95987}" srcOrd="2" destOrd="0" presId="urn:microsoft.com/office/officeart/2005/8/layout/hChevron3"/>
    <dgm:cxn modelId="{6F8C1CE3-E2A1-4AA2-BCE7-52C80929E1B2}" type="presParOf" srcId="{39399539-1646-4B28-AB75-4F95F4EF36DE}" destId="{EB7E4770-52BC-474A-B2EC-E01B0D1978DF}" srcOrd="3" destOrd="0" presId="urn:microsoft.com/office/officeart/2005/8/layout/hChevron3"/>
    <dgm:cxn modelId="{34AF6167-71D4-4E74-BADE-315BAD8436E8}" type="presParOf" srcId="{39399539-1646-4B28-AB75-4F95F4EF36DE}" destId="{FFC9FFD0-55EA-4CC1-A337-DC73B7A78DC0}" srcOrd="4" destOrd="0" presId="urn:microsoft.com/office/officeart/2005/8/layout/hChevron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3D842876-6B62-4E04-A6C5-409684D11D04}" type="doc">
      <dgm:prSet loTypeId="urn:microsoft.com/office/officeart/2005/8/layout/lProcess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PT"/>
        </a:p>
      </dgm:t>
    </dgm:pt>
    <dgm:pt modelId="{243E389C-5386-4A7C-9180-B9BAD7DC13C2}">
      <dgm:prSet phldrT="[Texto]" custT="1"/>
      <dgm:spPr/>
      <dgm:t>
        <a:bodyPr/>
        <a:lstStyle/>
        <a:p>
          <a:r>
            <a:rPr lang="en-US" sz="2400" b="1" dirty="0" smtClean="0">
              <a:effectLst/>
            </a:rPr>
            <a:t>OpenAIRE</a:t>
          </a:r>
        </a:p>
        <a:p>
          <a:r>
            <a:rPr lang="en-US" sz="2400" b="1" dirty="0" smtClean="0">
              <a:effectLst/>
            </a:rPr>
            <a:t>basic</a:t>
          </a:r>
          <a:endParaRPr lang="pt-PT" sz="2400" b="1" dirty="0"/>
        </a:p>
      </dgm:t>
    </dgm:pt>
    <dgm:pt modelId="{A7A5FEBC-9521-43CE-9B50-A56E898C56A4}" type="parTrans" cxnId="{9DD924A1-45EC-4BA2-9894-1F342BCD4DAE}">
      <dgm:prSet/>
      <dgm:spPr/>
      <dgm:t>
        <a:bodyPr/>
        <a:lstStyle/>
        <a:p>
          <a:endParaRPr lang="pt-PT" sz="2400" b="1"/>
        </a:p>
      </dgm:t>
    </dgm:pt>
    <dgm:pt modelId="{27FF5805-D7AA-4A23-990B-6187204903BA}" type="sibTrans" cxnId="{9DD924A1-45EC-4BA2-9894-1F342BCD4DAE}">
      <dgm:prSet/>
      <dgm:spPr/>
      <dgm:t>
        <a:bodyPr/>
        <a:lstStyle/>
        <a:p>
          <a:endParaRPr lang="pt-PT" sz="2400" b="1"/>
        </a:p>
      </dgm:t>
    </dgm:pt>
    <dgm:pt modelId="{E076BED6-9307-4104-A0F9-02853B90B655}">
      <dgm:prSet phldrT="[Texto]" custT="1"/>
      <dgm:spPr>
        <a:solidFill>
          <a:schemeClr val="accent3"/>
        </a:solidFill>
      </dgm:spPr>
      <dgm:t>
        <a:bodyPr/>
        <a:lstStyle/>
        <a:p>
          <a:r>
            <a:rPr lang="en-US" sz="1800" b="1" dirty="0" smtClean="0">
              <a:effectLst/>
            </a:rPr>
            <a:t>Only Open Access content</a:t>
          </a:r>
          <a:endParaRPr lang="pt-PT" sz="1800" b="1" dirty="0"/>
        </a:p>
      </dgm:t>
    </dgm:pt>
    <dgm:pt modelId="{DF7239C2-A357-4755-99C1-A1E6B13568E0}" type="parTrans" cxnId="{41432F5D-B7BD-4594-8393-6C2933C9F9DF}">
      <dgm:prSet/>
      <dgm:spPr/>
      <dgm:t>
        <a:bodyPr/>
        <a:lstStyle/>
        <a:p>
          <a:endParaRPr lang="pt-PT" sz="2400" b="1"/>
        </a:p>
      </dgm:t>
    </dgm:pt>
    <dgm:pt modelId="{39190CDC-3427-48A4-BAB6-F24D05BE8DF4}" type="sibTrans" cxnId="{41432F5D-B7BD-4594-8393-6C2933C9F9DF}">
      <dgm:prSet/>
      <dgm:spPr/>
      <dgm:t>
        <a:bodyPr/>
        <a:lstStyle/>
        <a:p>
          <a:endParaRPr lang="pt-PT" sz="2400" b="1"/>
        </a:p>
      </dgm:t>
    </dgm:pt>
    <dgm:pt modelId="{2C8D05CA-3A33-40AA-8293-A4AE05BEB2F7}">
      <dgm:prSet phldrT="[Texto]" custT="1"/>
      <dgm:spPr/>
      <dgm:t>
        <a:bodyPr/>
        <a:lstStyle/>
        <a:p>
          <a:r>
            <a:rPr lang="en-US" sz="2400" b="1" dirty="0" smtClean="0">
              <a:effectLst/>
            </a:rPr>
            <a:t>OpenAIRE</a:t>
          </a:r>
        </a:p>
        <a:p>
          <a:r>
            <a:rPr lang="en-US" sz="2400" b="1" dirty="0" smtClean="0">
              <a:effectLst/>
            </a:rPr>
            <a:t>2.0</a:t>
          </a:r>
          <a:endParaRPr lang="pt-PT" sz="2400" b="1" dirty="0"/>
        </a:p>
      </dgm:t>
    </dgm:pt>
    <dgm:pt modelId="{C31650AC-8CA1-462E-BC5B-34FC7546E18C}" type="parTrans" cxnId="{17995D3A-E7E6-4018-A5EE-AFD1213460FD}">
      <dgm:prSet/>
      <dgm:spPr/>
      <dgm:t>
        <a:bodyPr/>
        <a:lstStyle/>
        <a:p>
          <a:endParaRPr lang="pt-PT" sz="2400" b="1"/>
        </a:p>
      </dgm:t>
    </dgm:pt>
    <dgm:pt modelId="{B1429D1B-2C50-40D8-B69C-4D82F5B08015}" type="sibTrans" cxnId="{17995D3A-E7E6-4018-A5EE-AFD1213460FD}">
      <dgm:prSet/>
      <dgm:spPr/>
      <dgm:t>
        <a:bodyPr/>
        <a:lstStyle/>
        <a:p>
          <a:endParaRPr lang="pt-PT" sz="2400" b="1"/>
        </a:p>
      </dgm:t>
    </dgm:pt>
    <dgm:pt modelId="{8F7772AE-43E2-4EE7-AF29-89E3F126A368}">
      <dgm:prSet phldrT="[Texto]" custT="1"/>
      <dgm:spPr/>
      <dgm:t>
        <a:bodyPr/>
        <a:lstStyle/>
        <a:p>
          <a:r>
            <a:rPr lang="en-US" sz="1800" b="1" dirty="0" smtClean="0">
              <a:effectLst/>
            </a:rPr>
            <a:t>EC funded content</a:t>
          </a:r>
          <a:endParaRPr lang="pt-PT" sz="1800" b="1" dirty="0"/>
        </a:p>
      </dgm:t>
    </dgm:pt>
    <dgm:pt modelId="{E4D082D9-013F-4085-A742-ECAE15BCBBF6}" type="parTrans" cxnId="{7EB5D5BB-67D5-4FDD-9A2F-D79A89155D8F}">
      <dgm:prSet/>
      <dgm:spPr/>
      <dgm:t>
        <a:bodyPr/>
        <a:lstStyle/>
        <a:p>
          <a:endParaRPr lang="pt-PT" sz="2400" b="1"/>
        </a:p>
      </dgm:t>
    </dgm:pt>
    <dgm:pt modelId="{2138FD34-6E9E-4D0E-B0F6-F274405AC67C}" type="sibTrans" cxnId="{7EB5D5BB-67D5-4FDD-9A2F-D79A89155D8F}">
      <dgm:prSet/>
      <dgm:spPr/>
      <dgm:t>
        <a:bodyPr/>
        <a:lstStyle/>
        <a:p>
          <a:endParaRPr lang="pt-PT" sz="2400" b="1"/>
        </a:p>
      </dgm:t>
    </dgm:pt>
    <dgm:pt modelId="{AC3D7A17-A5DB-44B9-B504-7DF198C37342}">
      <dgm:prSet phldrT="[Texto]" custT="1"/>
      <dgm:spPr/>
      <dgm:t>
        <a:bodyPr/>
        <a:lstStyle/>
        <a:p>
          <a:r>
            <a:rPr lang="en-US" sz="2400" b="1" dirty="0" smtClean="0">
              <a:effectLst/>
            </a:rPr>
            <a:t>OpenAIRE</a:t>
          </a:r>
        </a:p>
        <a:p>
          <a:r>
            <a:rPr lang="en-US" sz="2400" b="1" dirty="0" smtClean="0">
              <a:effectLst/>
            </a:rPr>
            <a:t>2.0 +</a:t>
          </a:r>
          <a:endParaRPr lang="pt-PT" sz="2400" b="1" dirty="0"/>
        </a:p>
      </dgm:t>
    </dgm:pt>
    <dgm:pt modelId="{A1C9A641-CEC5-4E57-A546-99BB3041018F}" type="parTrans" cxnId="{C4EEB8DF-96FC-42F3-A141-FD769C2B8219}">
      <dgm:prSet/>
      <dgm:spPr/>
      <dgm:t>
        <a:bodyPr/>
        <a:lstStyle/>
        <a:p>
          <a:endParaRPr lang="pt-PT" sz="2400" b="1"/>
        </a:p>
      </dgm:t>
    </dgm:pt>
    <dgm:pt modelId="{21196E40-590A-491A-A7F5-7213B2BEC594}" type="sibTrans" cxnId="{C4EEB8DF-96FC-42F3-A141-FD769C2B8219}">
      <dgm:prSet/>
      <dgm:spPr/>
      <dgm:t>
        <a:bodyPr/>
        <a:lstStyle/>
        <a:p>
          <a:endParaRPr lang="pt-PT" sz="2400" b="1"/>
        </a:p>
      </dgm:t>
    </dgm:pt>
    <dgm:pt modelId="{EFF2F19D-1CB6-4B25-AE18-328D99DE453A}">
      <dgm:prSet phldrT="[Texto]" custT="1"/>
      <dgm:spPr>
        <a:solidFill>
          <a:schemeClr val="accent5"/>
        </a:solidFill>
      </dgm:spPr>
      <dgm:t>
        <a:bodyPr/>
        <a:lstStyle/>
        <a:p>
          <a:r>
            <a:rPr lang="en-US" sz="1800" b="1" dirty="0" smtClean="0">
              <a:effectLst/>
            </a:rPr>
            <a:t>Open Access and/or EC funded and/or National/other funded content</a:t>
          </a:r>
          <a:endParaRPr lang="pt-PT" sz="1800" b="1" dirty="0"/>
        </a:p>
      </dgm:t>
    </dgm:pt>
    <dgm:pt modelId="{9D985041-B32C-41E3-8FD3-C503683FA4BA}" type="parTrans" cxnId="{DEBC8371-57B9-4777-91FA-313C2B7FE666}">
      <dgm:prSet/>
      <dgm:spPr/>
      <dgm:t>
        <a:bodyPr/>
        <a:lstStyle/>
        <a:p>
          <a:endParaRPr lang="pt-PT" sz="2400" b="1"/>
        </a:p>
      </dgm:t>
    </dgm:pt>
    <dgm:pt modelId="{776F0DB4-3D76-43B3-BA07-C0CADFEB4FD5}" type="sibTrans" cxnId="{DEBC8371-57B9-4777-91FA-313C2B7FE666}">
      <dgm:prSet/>
      <dgm:spPr/>
      <dgm:t>
        <a:bodyPr/>
        <a:lstStyle/>
        <a:p>
          <a:endParaRPr lang="pt-PT" sz="2400" b="1"/>
        </a:p>
      </dgm:t>
    </dgm:pt>
    <dgm:pt modelId="{2C5AE394-5E37-4D46-9635-114DD5325151}">
      <dgm:prSet phldrT="[Texto]" custT="1"/>
      <dgm:spPr/>
      <dgm:t>
        <a:bodyPr/>
        <a:lstStyle/>
        <a:p>
          <a:r>
            <a:rPr lang="en-US" sz="2400" b="1" dirty="0" smtClean="0">
              <a:effectLst/>
            </a:rPr>
            <a:t>OpenAIRE</a:t>
          </a:r>
        </a:p>
        <a:p>
          <a:r>
            <a:rPr lang="en-US" sz="2400" b="1" dirty="0" smtClean="0">
              <a:effectLst/>
            </a:rPr>
            <a:t>3.0</a:t>
          </a:r>
          <a:endParaRPr lang="pt-PT" sz="2400" b="1" dirty="0"/>
        </a:p>
      </dgm:t>
    </dgm:pt>
    <dgm:pt modelId="{51B1C4E4-F840-4283-8F3A-F5893FCD12A8}" type="parTrans" cxnId="{73158776-ED34-47B0-AD3A-4FFDD942C2D4}">
      <dgm:prSet/>
      <dgm:spPr/>
      <dgm:t>
        <a:bodyPr/>
        <a:lstStyle/>
        <a:p>
          <a:endParaRPr lang="pt-PT" sz="2400" b="1"/>
        </a:p>
      </dgm:t>
    </dgm:pt>
    <dgm:pt modelId="{8821D21D-0568-42CE-8BA3-78650C1DA5D1}" type="sibTrans" cxnId="{73158776-ED34-47B0-AD3A-4FFDD942C2D4}">
      <dgm:prSet/>
      <dgm:spPr/>
      <dgm:t>
        <a:bodyPr/>
        <a:lstStyle/>
        <a:p>
          <a:endParaRPr lang="pt-PT" sz="2400" b="1"/>
        </a:p>
      </dgm:t>
    </dgm:pt>
    <dgm:pt modelId="{AA8D101D-130E-4AF6-B593-7DD441327E79}">
      <dgm:prSet phldrT="[Texto]" custT="1"/>
      <dgm:spPr>
        <a:solidFill>
          <a:schemeClr val="accent2"/>
        </a:solidFill>
      </dgm:spPr>
      <dgm:t>
        <a:bodyPr/>
        <a:lstStyle/>
        <a:p>
          <a:r>
            <a:rPr lang="en-US" sz="1800" b="1" dirty="0" smtClean="0">
              <a:effectLst/>
            </a:rPr>
            <a:t>Open Access and EC funded content</a:t>
          </a:r>
          <a:endParaRPr lang="pt-PT" sz="1800" b="1" dirty="0"/>
        </a:p>
      </dgm:t>
    </dgm:pt>
    <dgm:pt modelId="{CC341DDA-BBF8-47EB-BFFF-44D0AD1BE91C}" type="parTrans" cxnId="{FC77DDDA-B40A-4851-9041-F47EFDD2B06F}">
      <dgm:prSet/>
      <dgm:spPr/>
      <dgm:t>
        <a:bodyPr/>
        <a:lstStyle/>
        <a:p>
          <a:endParaRPr lang="pt-PT" sz="2400" b="1"/>
        </a:p>
      </dgm:t>
    </dgm:pt>
    <dgm:pt modelId="{924418D0-D04B-4414-B8DE-1271A75D0508}" type="sibTrans" cxnId="{FC77DDDA-B40A-4851-9041-F47EFDD2B06F}">
      <dgm:prSet/>
      <dgm:spPr/>
      <dgm:t>
        <a:bodyPr/>
        <a:lstStyle/>
        <a:p>
          <a:endParaRPr lang="pt-PT" sz="2400" b="1"/>
        </a:p>
      </dgm:t>
    </dgm:pt>
    <dgm:pt modelId="{3E9D9D86-1D86-4C9A-9645-AC71590F3EB3}">
      <dgm:prSet phldrT="[Texto]" custT="1"/>
      <dgm:spPr>
        <a:solidFill>
          <a:schemeClr val="accent3"/>
        </a:solidFill>
      </dgm:spPr>
      <dgm:t>
        <a:bodyPr/>
        <a:lstStyle/>
        <a:p>
          <a:r>
            <a:rPr lang="en-US" sz="2000" dirty="0" smtClean="0"/>
            <a:t>via driver </a:t>
          </a:r>
          <a:r>
            <a:rPr lang="en-US" sz="2000" dirty="0" err="1" smtClean="0"/>
            <a:t>oai</a:t>
          </a:r>
          <a:r>
            <a:rPr lang="en-US" sz="2000" dirty="0" smtClean="0"/>
            <a:t> set</a:t>
          </a:r>
          <a:endParaRPr lang="pt-PT" sz="2000" b="1" dirty="0"/>
        </a:p>
      </dgm:t>
    </dgm:pt>
    <dgm:pt modelId="{4577F5E9-BDAD-4DD0-BDEC-369EC2D421FD}" type="parTrans" cxnId="{2B254B0A-A7AF-4054-BB4E-0F625B70FF3C}">
      <dgm:prSet/>
      <dgm:spPr/>
      <dgm:t>
        <a:bodyPr/>
        <a:lstStyle/>
        <a:p>
          <a:endParaRPr lang="pt-PT"/>
        </a:p>
      </dgm:t>
    </dgm:pt>
    <dgm:pt modelId="{50F903A0-7FB8-4AD7-AD64-A166B1D62F16}" type="sibTrans" cxnId="{2B254B0A-A7AF-4054-BB4E-0F625B70FF3C}">
      <dgm:prSet/>
      <dgm:spPr/>
      <dgm:t>
        <a:bodyPr/>
        <a:lstStyle/>
        <a:p>
          <a:endParaRPr lang="pt-PT"/>
        </a:p>
      </dgm:t>
    </dgm:pt>
    <dgm:pt modelId="{223C6ABB-277E-4721-B06E-538AF6B7644D}">
      <dgm:prSet phldrT="[Texto]" custT="1"/>
      <dgm:spPr/>
      <dgm:t>
        <a:bodyPr/>
        <a:lstStyle/>
        <a:p>
          <a:r>
            <a:rPr lang="en-US" sz="2000" dirty="0" smtClean="0"/>
            <a:t>via </a:t>
          </a:r>
          <a:r>
            <a:rPr lang="en-US" sz="2000" dirty="0" err="1" smtClean="0"/>
            <a:t>ec_fundedresources</a:t>
          </a:r>
          <a:r>
            <a:rPr lang="en-US" sz="2000" dirty="0" smtClean="0"/>
            <a:t> </a:t>
          </a:r>
          <a:r>
            <a:rPr lang="en-US" sz="2000" dirty="0" err="1" smtClean="0"/>
            <a:t>oai</a:t>
          </a:r>
          <a:r>
            <a:rPr lang="en-US" sz="2000" dirty="0" smtClean="0"/>
            <a:t> set</a:t>
          </a:r>
          <a:endParaRPr lang="pt-PT" sz="2000" b="1" dirty="0"/>
        </a:p>
      </dgm:t>
    </dgm:pt>
    <dgm:pt modelId="{62974183-D1D7-4718-935F-33818A65B54A}" type="parTrans" cxnId="{F0875EBF-B339-4EB0-BEFB-24FE20CAA138}">
      <dgm:prSet/>
      <dgm:spPr/>
      <dgm:t>
        <a:bodyPr/>
        <a:lstStyle/>
        <a:p>
          <a:endParaRPr lang="pt-PT"/>
        </a:p>
      </dgm:t>
    </dgm:pt>
    <dgm:pt modelId="{52D72078-627B-4387-B907-8463F5ADB52F}" type="sibTrans" cxnId="{F0875EBF-B339-4EB0-BEFB-24FE20CAA138}">
      <dgm:prSet/>
      <dgm:spPr/>
      <dgm:t>
        <a:bodyPr/>
        <a:lstStyle/>
        <a:p>
          <a:endParaRPr lang="pt-PT"/>
        </a:p>
      </dgm:t>
    </dgm:pt>
    <dgm:pt modelId="{5611578B-47AA-4A38-A7CE-E35C1D5DB8CC}">
      <dgm:prSet phldrT="[Texto]" custT="1"/>
      <dgm:spPr>
        <a:solidFill>
          <a:schemeClr val="accent2"/>
        </a:solidFill>
      </dgm:spPr>
      <dgm:t>
        <a:bodyPr/>
        <a:lstStyle/>
        <a:p>
          <a:r>
            <a:rPr lang="en-US" sz="1800" b="1" dirty="0" smtClean="0"/>
            <a:t>via driver and </a:t>
          </a:r>
          <a:r>
            <a:rPr lang="en-US" sz="1800" b="1" smtClean="0"/>
            <a:t>ec_fundedresources</a:t>
          </a:r>
          <a:r>
            <a:rPr lang="en-US" sz="1800" b="1" dirty="0" smtClean="0"/>
            <a:t> </a:t>
          </a:r>
          <a:r>
            <a:rPr lang="en-US" sz="1800" b="1" dirty="0" err="1" smtClean="0"/>
            <a:t>oai</a:t>
          </a:r>
          <a:r>
            <a:rPr lang="en-US" sz="1800" b="1" dirty="0" smtClean="0"/>
            <a:t> set</a:t>
          </a:r>
          <a:endParaRPr lang="pt-PT" sz="1800" b="1" dirty="0"/>
        </a:p>
      </dgm:t>
    </dgm:pt>
    <dgm:pt modelId="{C7F3520A-8AF7-4395-9294-5CB284DC3A26}" type="parTrans" cxnId="{4714D777-F75A-42DE-B1DA-120259D809DA}">
      <dgm:prSet/>
      <dgm:spPr/>
      <dgm:t>
        <a:bodyPr/>
        <a:lstStyle/>
        <a:p>
          <a:endParaRPr lang="pt-PT"/>
        </a:p>
      </dgm:t>
    </dgm:pt>
    <dgm:pt modelId="{7E1D536B-DD06-4F91-8D9B-64775C49BBF8}" type="sibTrans" cxnId="{4714D777-F75A-42DE-B1DA-120259D809DA}">
      <dgm:prSet/>
      <dgm:spPr/>
      <dgm:t>
        <a:bodyPr/>
        <a:lstStyle/>
        <a:p>
          <a:endParaRPr lang="pt-PT"/>
        </a:p>
      </dgm:t>
    </dgm:pt>
    <dgm:pt modelId="{78F0DEA6-53EC-455B-97C5-0C3D3C799006}">
      <dgm:prSet phldrT="[Texto]" custT="1"/>
      <dgm:spPr>
        <a:solidFill>
          <a:schemeClr val="accent5"/>
        </a:solidFill>
      </dgm:spPr>
      <dgm:t>
        <a:bodyPr/>
        <a:lstStyle/>
        <a:p>
          <a:r>
            <a:rPr lang="en-US" sz="2000" b="1" dirty="0" smtClean="0"/>
            <a:t>via </a:t>
          </a:r>
          <a:r>
            <a:rPr lang="en-US" sz="2000" b="1" dirty="0" err="1" smtClean="0"/>
            <a:t>openaire</a:t>
          </a:r>
          <a:r>
            <a:rPr lang="en-US" sz="2000" b="1" dirty="0" smtClean="0"/>
            <a:t> </a:t>
          </a:r>
          <a:r>
            <a:rPr lang="en-US" sz="2000" b="1" dirty="0" err="1" smtClean="0"/>
            <a:t>oai</a:t>
          </a:r>
          <a:r>
            <a:rPr lang="en-US" sz="2000" b="1" dirty="0" smtClean="0"/>
            <a:t> set</a:t>
          </a:r>
          <a:endParaRPr lang="pt-PT" sz="2000" b="1" dirty="0"/>
        </a:p>
      </dgm:t>
    </dgm:pt>
    <dgm:pt modelId="{83539446-5B34-4413-9635-6314AABCBB64}" type="parTrans" cxnId="{E825DD8E-30E5-48DA-9A29-4245F3537F55}">
      <dgm:prSet/>
      <dgm:spPr/>
      <dgm:t>
        <a:bodyPr/>
        <a:lstStyle/>
        <a:p>
          <a:endParaRPr lang="pt-PT"/>
        </a:p>
      </dgm:t>
    </dgm:pt>
    <dgm:pt modelId="{F2D4A595-3942-40B1-8907-F7FD39EE1D35}" type="sibTrans" cxnId="{E825DD8E-30E5-48DA-9A29-4245F3537F55}">
      <dgm:prSet/>
      <dgm:spPr/>
      <dgm:t>
        <a:bodyPr/>
        <a:lstStyle/>
        <a:p>
          <a:endParaRPr lang="pt-PT"/>
        </a:p>
      </dgm:t>
    </dgm:pt>
    <dgm:pt modelId="{B565B2B6-6F2E-4EAE-B206-5BC3833D959A}" type="pres">
      <dgm:prSet presAssocID="{3D842876-6B62-4E04-A6C5-409684D11D04}" presName="theList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pt-PT"/>
        </a:p>
      </dgm:t>
    </dgm:pt>
    <dgm:pt modelId="{21FF2867-5736-4003-A84D-D49964E0E485}" type="pres">
      <dgm:prSet presAssocID="{243E389C-5386-4A7C-9180-B9BAD7DC13C2}" presName="compNode" presStyleCnt="0"/>
      <dgm:spPr/>
      <dgm:t>
        <a:bodyPr/>
        <a:lstStyle/>
        <a:p>
          <a:endParaRPr lang="pt-PT"/>
        </a:p>
      </dgm:t>
    </dgm:pt>
    <dgm:pt modelId="{D234D036-662E-497F-B2CA-5DB123668B98}" type="pres">
      <dgm:prSet presAssocID="{243E389C-5386-4A7C-9180-B9BAD7DC13C2}" presName="aNode" presStyleLbl="bgShp" presStyleIdx="0" presStyleCnt="4"/>
      <dgm:spPr/>
      <dgm:t>
        <a:bodyPr/>
        <a:lstStyle/>
        <a:p>
          <a:endParaRPr lang="pt-PT"/>
        </a:p>
      </dgm:t>
    </dgm:pt>
    <dgm:pt modelId="{CA54DD7C-DA95-45E0-AF06-05F4BE0DFD9B}" type="pres">
      <dgm:prSet presAssocID="{243E389C-5386-4A7C-9180-B9BAD7DC13C2}" presName="textNode" presStyleLbl="bgShp" presStyleIdx="0" presStyleCnt="4"/>
      <dgm:spPr/>
      <dgm:t>
        <a:bodyPr/>
        <a:lstStyle/>
        <a:p>
          <a:endParaRPr lang="pt-PT"/>
        </a:p>
      </dgm:t>
    </dgm:pt>
    <dgm:pt modelId="{C6F6A93B-32E3-4BD7-A5FB-37DE6974F7A6}" type="pres">
      <dgm:prSet presAssocID="{243E389C-5386-4A7C-9180-B9BAD7DC13C2}" presName="compChildNode" presStyleCnt="0"/>
      <dgm:spPr/>
      <dgm:t>
        <a:bodyPr/>
        <a:lstStyle/>
        <a:p>
          <a:endParaRPr lang="pt-PT"/>
        </a:p>
      </dgm:t>
    </dgm:pt>
    <dgm:pt modelId="{4C8209EA-E803-4D1E-AFD4-9071A01236FC}" type="pres">
      <dgm:prSet presAssocID="{243E389C-5386-4A7C-9180-B9BAD7DC13C2}" presName="theInnerList" presStyleCnt="0"/>
      <dgm:spPr/>
      <dgm:t>
        <a:bodyPr/>
        <a:lstStyle/>
        <a:p>
          <a:endParaRPr lang="pt-PT"/>
        </a:p>
      </dgm:t>
    </dgm:pt>
    <dgm:pt modelId="{C55559BE-18CD-4500-B19D-D420AD19F9DB}" type="pres">
      <dgm:prSet presAssocID="{E076BED6-9307-4104-A0F9-02853B90B655}" presName="childNode" presStyleLbl="node1" presStyleIdx="0" presStyleCnt="8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B745235A-F49A-48A7-B7FE-FA23B696CDEF}" type="pres">
      <dgm:prSet presAssocID="{E076BED6-9307-4104-A0F9-02853B90B655}" presName="aSpace2" presStyleCnt="0"/>
      <dgm:spPr/>
    </dgm:pt>
    <dgm:pt modelId="{E0DBFC8F-25E7-45B4-9F9E-3D6F0C0D228D}" type="pres">
      <dgm:prSet presAssocID="{3E9D9D86-1D86-4C9A-9645-AC71590F3EB3}" presName="childNode" presStyleLbl="node1" presStyleIdx="1" presStyleCnt="8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3C89F232-F0A7-4563-A6D5-DCC921081118}" type="pres">
      <dgm:prSet presAssocID="{243E389C-5386-4A7C-9180-B9BAD7DC13C2}" presName="aSpace" presStyleCnt="0"/>
      <dgm:spPr/>
      <dgm:t>
        <a:bodyPr/>
        <a:lstStyle/>
        <a:p>
          <a:endParaRPr lang="pt-PT"/>
        </a:p>
      </dgm:t>
    </dgm:pt>
    <dgm:pt modelId="{D6F94598-71DC-4069-A7F8-A266BA9784C2}" type="pres">
      <dgm:prSet presAssocID="{2C8D05CA-3A33-40AA-8293-A4AE05BEB2F7}" presName="compNode" presStyleCnt="0"/>
      <dgm:spPr/>
      <dgm:t>
        <a:bodyPr/>
        <a:lstStyle/>
        <a:p>
          <a:endParaRPr lang="pt-PT"/>
        </a:p>
      </dgm:t>
    </dgm:pt>
    <dgm:pt modelId="{0D99AAD8-6551-4D33-97AE-6A2FED06DDDD}" type="pres">
      <dgm:prSet presAssocID="{2C8D05CA-3A33-40AA-8293-A4AE05BEB2F7}" presName="aNode" presStyleLbl="bgShp" presStyleIdx="1" presStyleCnt="4"/>
      <dgm:spPr/>
      <dgm:t>
        <a:bodyPr/>
        <a:lstStyle/>
        <a:p>
          <a:endParaRPr lang="pt-PT"/>
        </a:p>
      </dgm:t>
    </dgm:pt>
    <dgm:pt modelId="{6CF66390-8DB6-4E84-9292-6EC8C6B4C7C5}" type="pres">
      <dgm:prSet presAssocID="{2C8D05CA-3A33-40AA-8293-A4AE05BEB2F7}" presName="textNode" presStyleLbl="bgShp" presStyleIdx="1" presStyleCnt="4"/>
      <dgm:spPr/>
      <dgm:t>
        <a:bodyPr/>
        <a:lstStyle/>
        <a:p>
          <a:endParaRPr lang="pt-PT"/>
        </a:p>
      </dgm:t>
    </dgm:pt>
    <dgm:pt modelId="{818E1403-3A02-43DE-B7CE-3262F42A1878}" type="pres">
      <dgm:prSet presAssocID="{2C8D05CA-3A33-40AA-8293-A4AE05BEB2F7}" presName="compChildNode" presStyleCnt="0"/>
      <dgm:spPr/>
      <dgm:t>
        <a:bodyPr/>
        <a:lstStyle/>
        <a:p>
          <a:endParaRPr lang="pt-PT"/>
        </a:p>
      </dgm:t>
    </dgm:pt>
    <dgm:pt modelId="{772E94EF-FCCB-400E-AABE-A662DA35AE04}" type="pres">
      <dgm:prSet presAssocID="{2C8D05CA-3A33-40AA-8293-A4AE05BEB2F7}" presName="theInnerList" presStyleCnt="0"/>
      <dgm:spPr/>
      <dgm:t>
        <a:bodyPr/>
        <a:lstStyle/>
        <a:p>
          <a:endParaRPr lang="pt-PT"/>
        </a:p>
      </dgm:t>
    </dgm:pt>
    <dgm:pt modelId="{03FA46FF-19B1-4365-9030-5DF6C9CA274F}" type="pres">
      <dgm:prSet presAssocID="{8F7772AE-43E2-4EE7-AF29-89E3F126A368}" presName="childNode" presStyleLbl="node1" presStyleIdx="2" presStyleCnt="8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5E8CA1BB-4231-49DA-9A25-0D1C865E1A45}" type="pres">
      <dgm:prSet presAssocID="{8F7772AE-43E2-4EE7-AF29-89E3F126A368}" presName="aSpace2" presStyleCnt="0"/>
      <dgm:spPr/>
    </dgm:pt>
    <dgm:pt modelId="{33C5CD93-FA09-4A6C-B7AA-6B1D83F7AEC2}" type="pres">
      <dgm:prSet presAssocID="{223C6ABB-277E-4721-B06E-538AF6B7644D}" presName="childNode" presStyleLbl="node1" presStyleIdx="3" presStyleCnt="8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B45868A-485F-4A79-BAA9-B5F4C7382BAF}" type="pres">
      <dgm:prSet presAssocID="{2C8D05CA-3A33-40AA-8293-A4AE05BEB2F7}" presName="aSpace" presStyleCnt="0"/>
      <dgm:spPr/>
      <dgm:t>
        <a:bodyPr/>
        <a:lstStyle/>
        <a:p>
          <a:endParaRPr lang="pt-PT"/>
        </a:p>
      </dgm:t>
    </dgm:pt>
    <dgm:pt modelId="{0528F189-106E-453B-8B60-BA37C4D51B00}" type="pres">
      <dgm:prSet presAssocID="{AC3D7A17-A5DB-44B9-B504-7DF198C37342}" presName="compNode" presStyleCnt="0"/>
      <dgm:spPr/>
      <dgm:t>
        <a:bodyPr/>
        <a:lstStyle/>
        <a:p>
          <a:endParaRPr lang="pt-PT"/>
        </a:p>
      </dgm:t>
    </dgm:pt>
    <dgm:pt modelId="{3B0D6E8E-51C5-4736-8E6C-BEAAD0604208}" type="pres">
      <dgm:prSet presAssocID="{AC3D7A17-A5DB-44B9-B504-7DF198C37342}" presName="aNode" presStyleLbl="bgShp" presStyleIdx="2" presStyleCnt="4"/>
      <dgm:spPr/>
      <dgm:t>
        <a:bodyPr/>
        <a:lstStyle/>
        <a:p>
          <a:endParaRPr lang="pt-PT"/>
        </a:p>
      </dgm:t>
    </dgm:pt>
    <dgm:pt modelId="{4A388A2A-AAC6-40FC-B75D-8D4198551B0B}" type="pres">
      <dgm:prSet presAssocID="{AC3D7A17-A5DB-44B9-B504-7DF198C37342}" presName="textNode" presStyleLbl="bgShp" presStyleIdx="2" presStyleCnt="4"/>
      <dgm:spPr/>
      <dgm:t>
        <a:bodyPr/>
        <a:lstStyle/>
        <a:p>
          <a:endParaRPr lang="pt-PT"/>
        </a:p>
      </dgm:t>
    </dgm:pt>
    <dgm:pt modelId="{DA2008A9-6650-4FA5-944A-833B17780D06}" type="pres">
      <dgm:prSet presAssocID="{AC3D7A17-A5DB-44B9-B504-7DF198C37342}" presName="compChildNode" presStyleCnt="0"/>
      <dgm:spPr/>
      <dgm:t>
        <a:bodyPr/>
        <a:lstStyle/>
        <a:p>
          <a:endParaRPr lang="pt-PT"/>
        </a:p>
      </dgm:t>
    </dgm:pt>
    <dgm:pt modelId="{B693CAF5-E013-46BE-90CA-B0A32A2F0317}" type="pres">
      <dgm:prSet presAssocID="{AC3D7A17-A5DB-44B9-B504-7DF198C37342}" presName="theInnerList" presStyleCnt="0"/>
      <dgm:spPr/>
      <dgm:t>
        <a:bodyPr/>
        <a:lstStyle/>
        <a:p>
          <a:endParaRPr lang="pt-PT"/>
        </a:p>
      </dgm:t>
    </dgm:pt>
    <dgm:pt modelId="{B84207B8-8E86-4211-866B-F1C4FE5CFF4D}" type="pres">
      <dgm:prSet presAssocID="{AA8D101D-130E-4AF6-B593-7DD441327E79}" presName="childNode" presStyleLbl="node1" presStyleIdx="4" presStyleCnt="8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9DA7175E-371B-45AF-8138-B3B87BE9541D}" type="pres">
      <dgm:prSet presAssocID="{AA8D101D-130E-4AF6-B593-7DD441327E79}" presName="aSpace2" presStyleCnt="0"/>
      <dgm:spPr/>
      <dgm:t>
        <a:bodyPr/>
        <a:lstStyle/>
        <a:p>
          <a:endParaRPr lang="pt-PT"/>
        </a:p>
      </dgm:t>
    </dgm:pt>
    <dgm:pt modelId="{8F843DBD-40D4-43BF-A212-A87F961D6DD7}" type="pres">
      <dgm:prSet presAssocID="{5611578B-47AA-4A38-A7CE-E35C1D5DB8CC}" presName="childNode" presStyleLbl="node1" presStyleIdx="5" presStyleCnt="8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BDC6BDF6-7DF1-461B-8720-D9739367F03D}" type="pres">
      <dgm:prSet presAssocID="{AC3D7A17-A5DB-44B9-B504-7DF198C37342}" presName="aSpace" presStyleCnt="0"/>
      <dgm:spPr/>
      <dgm:t>
        <a:bodyPr/>
        <a:lstStyle/>
        <a:p>
          <a:endParaRPr lang="pt-PT"/>
        </a:p>
      </dgm:t>
    </dgm:pt>
    <dgm:pt modelId="{6CF8DC40-0502-48D7-91EB-73B78EC5F606}" type="pres">
      <dgm:prSet presAssocID="{2C5AE394-5E37-4D46-9635-114DD5325151}" presName="compNode" presStyleCnt="0"/>
      <dgm:spPr/>
      <dgm:t>
        <a:bodyPr/>
        <a:lstStyle/>
        <a:p>
          <a:endParaRPr lang="pt-PT"/>
        </a:p>
      </dgm:t>
    </dgm:pt>
    <dgm:pt modelId="{B633FD87-C54A-4EF9-89AA-08E68D3DB0B3}" type="pres">
      <dgm:prSet presAssocID="{2C5AE394-5E37-4D46-9635-114DD5325151}" presName="aNode" presStyleLbl="bgShp" presStyleIdx="3" presStyleCnt="4"/>
      <dgm:spPr/>
      <dgm:t>
        <a:bodyPr/>
        <a:lstStyle/>
        <a:p>
          <a:endParaRPr lang="pt-PT"/>
        </a:p>
      </dgm:t>
    </dgm:pt>
    <dgm:pt modelId="{4F3F249C-DD00-4BF3-9836-1DADB8028139}" type="pres">
      <dgm:prSet presAssocID="{2C5AE394-5E37-4D46-9635-114DD5325151}" presName="textNode" presStyleLbl="bgShp" presStyleIdx="3" presStyleCnt="4"/>
      <dgm:spPr/>
      <dgm:t>
        <a:bodyPr/>
        <a:lstStyle/>
        <a:p>
          <a:endParaRPr lang="pt-PT"/>
        </a:p>
      </dgm:t>
    </dgm:pt>
    <dgm:pt modelId="{9B372ACA-D3E8-49C8-82E1-BCE7C6368600}" type="pres">
      <dgm:prSet presAssocID="{2C5AE394-5E37-4D46-9635-114DD5325151}" presName="compChildNode" presStyleCnt="0"/>
      <dgm:spPr/>
      <dgm:t>
        <a:bodyPr/>
        <a:lstStyle/>
        <a:p>
          <a:endParaRPr lang="pt-PT"/>
        </a:p>
      </dgm:t>
    </dgm:pt>
    <dgm:pt modelId="{988BBF56-7399-44B1-AD8A-A6EB501C0DC5}" type="pres">
      <dgm:prSet presAssocID="{2C5AE394-5E37-4D46-9635-114DD5325151}" presName="theInnerList" presStyleCnt="0"/>
      <dgm:spPr/>
      <dgm:t>
        <a:bodyPr/>
        <a:lstStyle/>
        <a:p>
          <a:endParaRPr lang="pt-PT"/>
        </a:p>
      </dgm:t>
    </dgm:pt>
    <dgm:pt modelId="{B1579798-3208-4636-954A-64366BDD61E4}" type="pres">
      <dgm:prSet presAssocID="{EFF2F19D-1CB6-4B25-AE18-328D99DE453A}" presName="childNode" presStyleLbl="node1" presStyleIdx="6" presStyleCnt="8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5A06DBA-ABA9-4C96-A4A7-104B3DFF291B}" type="pres">
      <dgm:prSet presAssocID="{EFF2F19D-1CB6-4B25-AE18-328D99DE453A}" presName="aSpace2" presStyleCnt="0"/>
      <dgm:spPr/>
    </dgm:pt>
    <dgm:pt modelId="{CA4E5B44-891C-4C44-8AFD-A3BD1CC61F62}" type="pres">
      <dgm:prSet presAssocID="{78F0DEA6-53EC-455B-97C5-0C3D3C799006}" presName="childNode" presStyleLbl="node1" presStyleIdx="7" presStyleCnt="8">
        <dgm:presLayoutVars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C2E012F7-6A7E-44AC-AEBB-2625A7987F4B}" type="presOf" srcId="{243E389C-5386-4A7C-9180-B9BAD7DC13C2}" destId="{CA54DD7C-DA95-45E0-AF06-05F4BE0DFD9B}" srcOrd="1" destOrd="0" presId="urn:microsoft.com/office/officeart/2005/8/layout/lProcess2"/>
    <dgm:cxn modelId="{7EB5D5BB-67D5-4FDD-9A2F-D79A89155D8F}" srcId="{2C8D05CA-3A33-40AA-8293-A4AE05BEB2F7}" destId="{8F7772AE-43E2-4EE7-AF29-89E3F126A368}" srcOrd="0" destOrd="0" parTransId="{E4D082D9-013F-4085-A742-ECAE15BCBBF6}" sibTransId="{2138FD34-6E9E-4D0E-B0F6-F274405AC67C}"/>
    <dgm:cxn modelId="{DEBC8371-57B9-4777-91FA-313C2B7FE666}" srcId="{2C5AE394-5E37-4D46-9635-114DD5325151}" destId="{EFF2F19D-1CB6-4B25-AE18-328D99DE453A}" srcOrd="0" destOrd="0" parTransId="{9D985041-B32C-41E3-8FD3-C503683FA4BA}" sibTransId="{776F0DB4-3D76-43B3-BA07-C0CADFEB4FD5}"/>
    <dgm:cxn modelId="{9EA0A407-CA21-40C9-BB53-D9099AD34802}" type="presOf" srcId="{AA8D101D-130E-4AF6-B593-7DD441327E79}" destId="{B84207B8-8E86-4211-866B-F1C4FE5CFF4D}" srcOrd="0" destOrd="0" presId="urn:microsoft.com/office/officeart/2005/8/layout/lProcess2"/>
    <dgm:cxn modelId="{2B254B0A-A7AF-4054-BB4E-0F625B70FF3C}" srcId="{243E389C-5386-4A7C-9180-B9BAD7DC13C2}" destId="{3E9D9D86-1D86-4C9A-9645-AC71590F3EB3}" srcOrd="1" destOrd="0" parTransId="{4577F5E9-BDAD-4DD0-BDEC-369EC2D421FD}" sibTransId="{50F903A0-7FB8-4AD7-AD64-A166B1D62F16}"/>
    <dgm:cxn modelId="{FC77DDDA-B40A-4851-9041-F47EFDD2B06F}" srcId="{AC3D7A17-A5DB-44B9-B504-7DF198C37342}" destId="{AA8D101D-130E-4AF6-B593-7DD441327E79}" srcOrd="0" destOrd="0" parTransId="{CC341DDA-BBF8-47EB-BFFF-44D0AD1BE91C}" sibTransId="{924418D0-D04B-4414-B8DE-1271A75D0508}"/>
    <dgm:cxn modelId="{4EDC766C-5136-404C-96DF-722A7996BB03}" type="presOf" srcId="{243E389C-5386-4A7C-9180-B9BAD7DC13C2}" destId="{D234D036-662E-497F-B2CA-5DB123668B98}" srcOrd="0" destOrd="0" presId="urn:microsoft.com/office/officeart/2005/8/layout/lProcess2"/>
    <dgm:cxn modelId="{0704DC17-2537-46A3-9336-F186DC645E94}" type="presOf" srcId="{223C6ABB-277E-4721-B06E-538AF6B7644D}" destId="{33C5CD93-FA09-4A6C-B7AA-6B1D83F7AEC2}" srcOrd="0" destOrd="0" presId="urn:microsoft.com/office/officeart/2005/8/layout/lProcess2"/>
    <dgm:cxn modelId="{4714D777-F75A-42DE-B1DA-120259D809DA}" srcId="{AC3D7A17-A5DB-44B9-B504-7DF198C37342}" destId="{5611578B-47AA-4A38-A7CE-E35C1D5DB8CC}" srcOrd="1" destOrd="0" parTransId="{C7F3520A-8AF7-4395-9294-5CB284DC3A26}" sibTransId="{7E1D536B-DD06-4F91-8D9B-64775C49BBF8}"/>
    <dgm:cxn modelId="{E950DF17-2A30-43D0-B857-FA324FB58085}" type="presOf" srcId="{5611578B-47AA-4A38-A7CE-E35C1D5DB8CC}" destId="{8F843DBD-40D4-43BF-A212-A87F961D6DD7}" srcOrd="0" destOrd="0" presId="urn:microsoft.com/office/officeart/2005/8/layout/lProcess2"/>
    <dgm:cxn modelId="{E825DD8E-30E5-48DA-9A29-4245F3537F55}" srcId="{2C5AE394-5E37-4D46-9635-114DD5325151}" destId="{78F0DEA6-53EC-455B-97C5-0C3D3C799006}" srcOrd="1" destOrd="0" parTransId="{83539446-5B34-4413-9635-6314AABCBB64}" sibTransId="{F2D4A595-3942-40B1-8907-F7FD39EE1D35}"/>
    <dgm:cxn modelId="{B6BD41F3-4275-460D-9C39-D1D559E8B4E3}" type="presOf" srcId="{AC3D7A17-A5DB-44B9-B504-7DF198C37342}" destId="{4A388A2A-AAC6-40FC-B75D-8D4198551B0B}" srcOrd="1" destOrd="0" presId="urn:microsoft.com/office/officeart/2005/8/layout/lProcess2"/>
    <dgm:cxn modelId="{471AD359-D07E-430C-AC91-54541BA13052}" type="presOf" srcId="{2C5AE394-5E37-4D46-9635-114DD5325151}" destId="{B633FD87-C54A-4EF9-89AA-08E68D3DB0B3}" srcOrd="0" destOrd="0" presId="urn:microsoft.com/office/officeart/2005/8/layout/lProcess2"/>
    <dgm:cxn modelId="{933B291D-0067-4BEB-8344-B0417C758D9F}" type="presOf" srcId="{2C8D05CA-3A33-40AA-8293-A4AE05BEB2F7}" destId="{6CF66390-8DB6-4E84-9292-6EC8C6B4C7C5}" srcOrd="1" destOrd="0" presId="urn:microsoft.com/office/officeart/2005/8/layout/lProcess2"/>
    <dgm:cxn modelId="{C4EEB8DF-96FC-42F3-A141-FD769C2B8219}" srcId="{3D842876-6B62-4E04-A6C5-409684D11D04}" destId="{AC3D7A17-A5DB-44B9-B504-7DF198C37342}" srcOrd="2" destOrd="0" parTransId="{A1C9A641-CEC5-4E57-A546-99BB3041018F}" sibTransId="{21196E40-590A-491A-A7F5-7213B2BEC594}"/>
    <dgm:cxn modelId="{73158776-ED34-47B0-AD3A-4FFDD942C2D4}" srcId="{3D842876-6B62-4E04-A6C5-409684D11D04}" destId="{2C5AE394-5E37-4D46-9635-114DD5325151}" srcOrd="3" destOrd="0" parTransId="{51B1C4E4-F840-4283-8F3A-F5893FCD12A8}" sibTransId="{8821D21D-0568-42CE-8BA3-78650C1DA5D1}"/>
    <dgm:cxn modelId="{41432F5D-B7BD-4594-8393-6C2933C9F9DF}" srcId="{243E389C-5386-4A7C-9180-B9BAD7DC13C2}" destId="{E076BED6-9307-4104-A0F9-02853B90B655}" srcOrd="0" destOrd="0" parTransId="{DF7239C2-A357-4755-99C1-A1E6B13568E0}" sibTransId="{39190CDC-3427-48A4-BAB6-F24D05BE8DF4}"/>
    <dgm:cxn modelId="{150BC661-A891-4168-8D37-EFE962E6BCF7}" type="presOf" srcId="{AC3D7A17-A5DB-44B9-B504-7DF198C37342}" destId="{3B0D6E8E-51C5-4736-8E6C-BEAAD0604208}" srcOrd="0" destOrd="0" presId="urn:microsoft.com/office/officeart/2005/8/layout/lProcess2"/>
    <dgm:cxn modelId="{9DD924A1-45EC-4BA2-9894-1F342BCD4DAE}" srcId="{3D842876-6B62-4E04-A6C5-409684D11D04}" destId="{243E389C-5386-4A7C-9180-B9BAD7DC13C2}" srcOrd="0" destOrd="0" parTransId="{A7A5FEBC-9521-43CE-9B50-A56E898C56A4}" sibTransId="{27FF5805-D7AA-4A23-990B-6187204903BA}"/>
    <dgm:cxn modelId="{C21186DC-4422-4A17-978D-7799F5A5D3D2}" type="presOf" srcId="{8F7772AE-43E2-4EE7-AF29-89E3F126A368}" destId="{03FA46FF-19B1-4365-9030-5DF6C9CA274F}" srcOrd="0" destOrd="0" presId="urn:microsoft.com/office/officeart/2005/8/layout/lProcess2"/>
    <dgm:cxn modelId="{5F49C0C1-FCD1-4420-86F5-E76DA366920F}" type="presOf" srcId="{2C5AE394-5E37-4D46-9635-114DD5325151}" destId="{4F3F249C-DD00-4BF3-9836-1DADB8028139}" srcOrd="1" destOrd="0" presId="urn:microsoft.com/office/officeart/2005/8/layout/lProcess2"/>
    <dgm:cxn modelId="{E8C3EE12-348A-413F-85EF-EF1DEDCBCE64}" type="presOf" srcId="{3D842876-6B62-4E04-A6C5-409684D11D04}" destId="{B565B2B6-6F2E-4EAE-B206-5BC3833D959A}" srcOrd="0" destOrd="0" presId="urn:microsoft.com/office/officeart/2005/8/layout/lProcess2"/>
    <dgm:cxn modelId="{A56110A1-18D8-42D2-BE92-EF6303346F97}" type="presOf" srcId="{EFF2F19D-1CB6-4B25-AE18-328D99DE453A}" destId="{B1579798-3208-4636-954A-64366BDD61E4}" srcOrd="0" destOrd="0" presId="urn:microsoft.com/office/officeart/2005/8/layout/lProcess2"/>
    <dgm:cxn modelId="{D49009E7-5A54-4A3A-AC58-309594FFECCF}" type="presOf" srcId="{78F0DEA6-53EC-455B-97C5-0C3D3C799006}" destId="{CA4E5B44-891C-4C44-8AFD-A3BD1CC61F62}" srcOrd="0" destOrd="0" presId="urn:microsoft.com/office/officeart/2005/8/layout/lProcess2"/>
    <dgm:cxn modelId="{17995D3A-E7E6-4018-A5EE-AFD1213460FD}" srcId="{3D842876-6B62-4E04-A6C5-409684D11D04}" destId="{2C8D05CA-3A33-40AA-8293-A4AE05BEB2F7}" srcOrd="1" destOrd="0" parTransId="{C31650AC-8CA1-462E-BC5B-34FC7546E18C}" sibTransId="{B1429D1B-2C50-40D8-B69C-4D82F5B08015}"/>
    <dgm:cxn modelId="{6D71DC53-52AD-4050-BAEE-68890618EEA0}" type="presOf" srcId="{E076BED6-9307-4104-A0F9-02853B90B655}" destId="{C55559BE-18CD-4500-B19D-D420AD19F9DB}" srcOrd="0" destOrd="0" presId="urn:microsoft.com/office/officeart/2005/8/layout/lProcess2"/>
    <dgm:cxn modelId="{61CF0885-7A87-487A-8125-0CFD3154D000}" type="presOf" srcId="{3E9D9D86-1D86-4C9A-9645-AC71590F3EB3}" destId="{E0DBFC8F-25E7-45B4-9F9E-3D6F0C0D228D}" srcOrd="0" destOrd="0" presId="urn:microsoft.com/office/officeart/2005/8/layout/lProcess2"/>
    <dgm:cxn modelId="{4BD5CF22-729E-46BC-878A-C075BE4DEB12}" type="presOf" srcId="{2C8D05CA-3A33-40AA-8293-A4AE05BEB2F7}" destId="{0D99AAD8-6551-4D33-97AE-6A2FED06DDDD}" srcOrd="0" destOrd="0" presId="urn:microsoft.com/office/officeart/2005/8/layout/lProcess2"/>
    <dgm:cxn modelId="{F0875EBF-B339-4EB0-BEFB-24FE20CAA138}" srcId="{2C8D05CA-3A33-40AA-8293-A4AE05BEB2F7}" destId="{223C6ABB-277E-4721-B06E-538AF6B7644D}" srcOrd="1" destOrd="0" parTransId="{62974183-D1D7-4718-935F-33818A65B54A}" sibTransId="{52D72078-627B-4387-B907-8463F5ADB52F}"/>
    <dgm:cxn modelId="{B9F4FF25-28FE-458E-9ABB-082FE87D40EB}" type="presParOf" srcId="{B565B2B6-6F2E-4EAE-B206-5BC3833D959A}" destId="{21FF2867-5736-4003-A84D-D49964E0E485}" srcOrd="0" destOrd="0" presId="urn:microsoft.com/office/officeart/2005/8/layout/lProcess2"/>
    <dgm:cxn modelId="{260D60FA-CB40-43B1-9491-AFCAA44E4CCF}" type="presParOf" srcId="{21FF2867-5736-4003-A84D-D49964E0E485}" destId="{D234D036-662E-497F-B2CA-5DB123668B98}" srcOrd="0" destOrd="0" presId="urn:microsoft.com/office/officeart/2005/8/layout/lProcess2"/>
    <dgm:cxn modelId="{3993D5ED-3331-4371-B081-1AD5947F169E}" type="presParOf" srcId="{21FF2867-5736-4003-A84D-D49964E0E485}" destId="{CA54DD7C-DA95-45E0-AF06-05F4BE0DFD9B}" srcOrd="1" destOrd="0" presId="urn:microsoft.com/office/officeart/2005/8/layout/lProcess2"/>
    <dgm:cxn modelId="{5D8AD8BC-7607-471B-9492-310E0F39CD50}" type="presParOf" srcId="{21FF2867-5736-4003-A84D-D49964E0E485}" destId="{C6F6A93B-32E3-4BD7-A5FB-37DE6974F7A6}" srcOrd="2" destOrd="0" presId="urn:microsoft.com/office/officeart/2005/8/layout/lProcess2"/>
    <dgm:cxn modelId="{123B4081-CAD6-4B27-9ECE-DAE4B35D5B3D}" type="presParOf" srcId="{C6F6A93B-32E3-4BD7-A5FB-37DE6974F7A6}" destId="{4C8209EA-E803-4D1E-AFD4-9071A01236FC}" srcOrd="0" destOrd="0" presId="urn:microsoft.com/office/officeart/2005/8/layout/lProcess2"/>
    <dgm:cxn modelId="{9C53C206-8653-4BB6-B9CD-30B971F19507}" type="presParOf" srcId="{4C8209EA-E803-4D1E-AFD4-9071A01236FC}" destId="{C55559BE-18CD-4500-B19D-D420AD19F9DB}" srcOrd="0" destOrd="0" presId="urn:microsoft.com/office/officeart/2005/8/layout/lProcess2"/>
    <dgm:cxn modelId="{3A534971-CA52-45CA-95F8-48865032C99A}" type="presParOf" srcId="{4C8209EA-E803-4D1E-AFD4-9071A01236FC}" destId="{B745235A-F49A-48A7-B7FE-FA23B696CDEF}" srcOrd="1" destOrd="0" presId="urn:microsoft.com/office/officeart/2005/8/layout/lProcess2"/>
    <dgm:cxn modelId="{A7F3D784-85CA-4762-9649-0B37E636840F}" type="presParOf" srcId="{4C8209EA-E803-4D1E-AFD4-9071A01236FC}" destId="{E0DBFC8F-25E7-45B4-9F9E-3D6F0C0D228D}" srcOrd="2" destOrd="0" presId="urn:microsoft.com/office/officeart/2005/8/layout/lProcess2"/>
    <dgm:cxn modelId="{A81DBCAB-E6BE-44AA-B7DB-8BFEFA6D30BE}" type="presParOf" srcId="{B565B2B6-6F2E-4EAE-B206-5BC3833D959A}" destId="{3C89F232-F0A7-4563-A6D5-DCC921081118}" srcOrd="1" destOrd="0" presId="urn:microsoft.com/office/officeart/2005/8/layout/lProcess2"/>
    <dgm:cxn modelId="{31C91931-342E-4DAA-A729-33A0F4DE2580}" type="presParOf" srcId="{B565B2B6-6F2E-4EAE-B206-5BC3833D959A}" destId="{D6F94598-71DC-4069-A7F8-A266BA9784C2}" srcOrd="2" destOrd="0" presId="urn:microsoft.com/office/officeart/2005/8/layout/lProcess2"/>
    <dgm:cxn modelId="{6A54EB25-1857-431A-AC3B-46FC1436191E}" type="presParOf" srcId="{D6F94598-71DC-4069-A7F8-A266BA9784C2}" destId="{0D99AAD8-6551-4D33-97AE-6A2FED06DDDD}" srcOrd="0" destOrd="0" presId="urn:microsoft.com/office/officeart/2005/8/layout/lProcess2"/>
    <dgm:cxn modelId="{C5D8DCFD-52D7-4150-BB18-FB8698160470}" type="presParOf" srcId="{D6F94598-71DC-4069-A7F8-A266BA9784C2}" destId="{6CF66390-8DB6-4E84-9292-6EC8C6B4C7C5}" srcOrd="1" destOrd="0" presId="urn:microsoft.com/office/officeart/2005/8/layout/lProcess2"/>
    <dgm:cxn modelId="{B23B2AF1-F429-44D8-92DE-6AFF86062557}" type="presParOf" srcId="{D6F94598-71DC-4069-A7F8-A266BA9784C2}" destId="{818E1403-3A02-43DE-B7CE-3262F42A1878}" srcOrd="2" destOrd="0" presId="urn:microsoft.com/office/officeart/2005/8/layout/lProcess2"/>
    <dgm:cxn modelId="{C356B142-9760-4F2A-B7E8-E2DCE065054B}" type="presParOf" srcId="{818E1403-3A02-43DE-B7CE-3262F42A1878}" destId="{772E94EF-FCCB-400E-AABE-A662DA35AE04}" srcOrd="0" destOrd="0" presId="urn:microsoft.com/office/officeart/2005/8/layout/lProcess2"/>
    <dgm:cxn modelId="{B88B088A-E0A7-44B6-A76A-6046AFDCFD54}" type="presParOf" srcId="{772E94EF-FCCB-400E-AABE-A662DA35AE04}" destId="{03FA46FF-19B1-4365-9030-5DF6C9CA274F}" srcOrd="0" destOrd="0" presId="urn:microsoft.com/office/officeart/2005/8/layout/lProcess2"/>
    <dgm:cxn modelId="{A682AE30-08F4-4E2F-8D9C-6330A7761AB4}" type="presParOf" srcId="{772E94EF-FCCB-400E-AABE-A662DA35AE04}" destId="{5E8CA1BB-4231-49DA-9A25-0D1C865E1A45}" srcOrd="1" destOrd="0" presId="urn:microsoft.com/office/officeart/2005/8/layout/lProcess2"/>
    <dgm:cxn modelId="{373C7CB1-3D45-4A1D-AB48-AB25024AE88C}" type="presParOf" srcId="{772E94EF-FCCB-400E-AABE-A662DA35AE04}" destId="{33C5CD93-FA09-4A6C-B7AA-6B1D83F7AEC2}" srcOrd="2" destOrd="0" presId="urn:microsoft.com/office/officeart/2005/8/layout/lProcess2"/>
    <dgm:cxn modelId="{50536758-0A42-40D8-A005-E8B58D0006A7}" type="presParOf" srcId="{B565B2B6-6F2E-4EAE-B206-5BC3833D959A}" destId="{4B45868A-485F-4A79-BAA9-B5F4C7382BAF}" srcOrd="3" destOrd="0" presId="urn:microsoft.com/office/officeart/2005/8/layout/lProcess2"/>
    <dgm:cxn modelId="{C94DCC49-2BE0-466B-8990-127A1B58C0D2}" type="presParOf" srcId="{B565B2B6-6F2E-4EAE-B206-5BC3833D959A}" destId="{0528F189-106E-453B-8B60-BA37C4D51B00}" srcOrd="4" destOrd="0" presId="urn:microsoft.com/office/officeart/2005/8/layout/lProcess2"/>
    <dgm:cxn modelId="{3827CBB3-E902-4E3D-B16F-F4B3C30CFEF7}" type="presParOf" srcId="{0528F189-106E-453B-8B60-BA37C4D51B00}" destId="{3B0D6E8E-51C5-4736-8E6C-BEAAD0604208}" srcOrd="0" destOrd="0" presId="urn:microsoft.com/office/officeart/2005/8/layout/lProcess2"/>
    <dgm:cxn modelId="{4F41A1C0-F18D-4438-9582-7B21A36B1E65}" type="presParOf" srcId="{0528F189-106E-453B-8B60-BA37C4D51B00}" destId="{4A388A2A-AAC6-40FC-B75D-8D4198551B0B}" srcOrd="1" destOrd="0" presId="urn:microsoft.com/office/officeart/2005/8/layout/lProcess2"/>
    <dgm:cxn modelId="{D8D7C6E1-1658-4924-ACBB-0C481B5CDC6A}" type="presParOf" srcId="{0528F189-106E-453B-8B60-BA37C4D51B00}" destId="{DA2008A9-6650-4FA5-944A-833B17780D06}" srcOrd="2" destOrd="0" presId="urn:microsoft.com/office/officeart/2005/8/layout/lProcess2"/>
    <dgm:cxn modelId="{BB838FD9-79EF-4175-B436-AC85B3C1E488}" type="presParOf" srcId="{DA2008A9-6650-4FA5-944A-833B17780D06}" destId="{B693CAF5-E013-46BE-90CA-B0A32A2F0317}" srcOrd="0" destOrd="0" presId="urn:microsoft.com/office/officeart/2005/8/layout/lProcess2"/>
    <dgm:cxn modelId="{D19924D7-D365-4B57-8594-0ED0A510BBBD}" type="presParOf" srcId="{B693CAF5-E013-46BE-90CA-B0A32A2F0317}" destId="{B84207B8-8E86-4211-866B-F1C4FE5CFF4D}" srcOrd="0" destOrd="0" presId="urn:microsoft.com/office/officeart/2005/8/layout/lProcess2"/>
    <dgm:cxn modelId="{1E52DEB8-0D87-43D7-8A8F-D90FF90D69F0}" type="presParOf" srcId="{B693CAF5-E013-46BE-90CA-B0A32A2F0317}" destId="{9DA7175E-371B-45AF-8138-B3B87BE9541D}" srcOrd="1" destOrd="0" presId="urn:microsoft.com/office/officeart/2005/8/layout/lProcess2"/>
    <dgm:cxn modelId="{DCD9FE5F-E0B8-4A10-93C0-D5A20BB8EE23}" type="presParOf" srcId="{B693CAF5-E013-46BE-90CA-B0A32A2F0317}" destId="{8F843DBD-40D4-43BF-A212-A87F961D6DD7}" srcOrd="2" destOrd="0" presId="urn:microsoft.com/office/officeart/2005/8/layout/lProcess2"/>
    <dgm:cxn modelId="{B9B81C22-B113-42E2-9258-4FDC2940483E}" type="presParOf" srcId="{B565B2B6-6F2E-4EAE-B206-5BC3833D959A}" destId="{BDC6BDF6-7DF1-461B-8720-D9739367F03D}" srcOrd="5" destOrd="0" presId="urn:microsoft.com/office/officeart/2005/8/layout/lProcess2"/>
    <dgm:cxn modelId="{14C6F332-EAF3-439A-9CF1-E7448A0E5810}" type="presParOf" srcId="{B565B2B6-6F2E-4EAE-B206-5BC3833D959A}" destId="{6CF8DC40-0502-48D7-91EB-73B78EC5F606}" srcOrd="6" destOrd="0" presId="urn:microsoft.com/office/officeart/2005/8/layout/lProcess2"/>
    <dgm:cxn modelId="{62C25A49-82A2-4FCD-9231-F77D22789E27}" type="presParOf" srcId="{6CF8DC40-0502-48D7-91EB-73B78EC5F606}" destId="{B633FD87-C54A-4EF9-89AA-08E68D3DB0B3}" srcOrd="0" destOrd="0" presId="urn:microsoft.com/office/officeart/2005/8/layout/lProcess2"/>
    <dgm:cxn modelId="{56C92DF5-0993-4919-A712-F556315DC249}" type="presParOf" srcId="{6CF8DC40-0502-48D7-91EB-73B78EC5F606}" destId="{4F3F249C-DD00-4BF3-9836-1DADB8028139}" srcOrd="1" destOrd="0" presId="urn:microsoft.com/office/officeart/2005/8/layout/lProcess2"/>
    <dgm:cxn modelId="{E2440175-B368-46AD-A990-A938945E4F25}" type="presParOf" srcId="{6CF8DC40-0502-48D7-91EB-73B78EC5F606}" destId="{9B372ACA-D3E8-49C8-82E1-BCE7C6368600}" srcOrd="2" destOrd="0" presId="urn:microsoft.com/office/officeart/2005/8/layout/lProcess2"/>
    <dgm:cxn modelId="{3F110858-8E8A-4967-9453-7628B5A5B210}" type="presParOf" srcId="{9B372ACA-D3E8-49C8-82E1-BCE7C6368600}" destId="{988BBF56-7399-44B1-AD8A-A6EB501C0DC5}" srcOrd="0" destOrd="0" presId="urn:microsoft.com/office/officeart/2005/8/layout/lProcess2"/>
    <dgm:cxn modelId="{13F49435-A681-4942-9786-162877DDF8F5}" type="presParOf" srcId="{988BBF56-7399-44B1-AD8A-A6EB501C0DC5}" destId="{B1579798-3208-4636-954A-64366BDD61E4}" srcOrd="0" destOrd="0" presId="urn:microsoft.com/office/officeart/2005/8/layout/lProcess2"/>
    <dgm:cxn modelId="{FAD81398-D5BB-4643-9E3A-2CDB148A7FCB}" type="presParOf" srcId="{988BBF56-7399-44B1-AD8A-A6EB501C0DC5}" destId="{A5A06DBA-ABA9-4C96-A4A7-104B3DFF291B}" srcOrd="1" destOrd="0" presId="urn:microsoft.com/office/officeart/2005/8/layout/lProcess2"/>
    <dgm:cxn modelId="{893A7B2A-71FE-4EA8-AB80-AFA92D9A85CF}" type="presParOf" srcId="{988BBF56-7399-44B1-AD8A-A6EB501C0DC5}" destId="{CA4E5B44-891C-4C44-8AFD-A3BD1CC61F62}" srcOrd="2" destOrd="0" presId="urn:microsoft.com/office/officeart/2005/8/layout/lProcess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74BB9FD-1F6D-4F01-B824-42E12ECE8E4B}" type="doc">
      <dgm:prSet loTypeId="urn:microsoft.com/office/officeart/2005/8/layout/vList3" loCatId="list" qsTypeId="urn:microsoft.com/office/officeart/2005/8/quickstyle/simple1" qsCatId="simple" csTypeId="urn:microsoft.com/office/officeart/2005/8/colors/accent0_1" csCatId="mainScheme" phldr="1"/>
      <dgm:spPr/>
    </dgm:pt>
    <dgm:pt modelId="{73425CB1-3B87-4D35-A593-4FCEA84C06CD}">
      <dgm:prSet phldrT="[Text]" custT="1"/>
      <dgm:spPr/>
      <dgm:t>
        <a:bodyPr/>
        <a:lstStyle/>
        <a:p>
          <a:r>
            <a:rPr lang="en-US" sz="2000" b="1" dirty="0" err="1" smtClean="0"/>
            <a:t>Dspace</a:t>
          </a:r>
          <a:r>
            <a:rPr lang="en-US" sz="2000" b="1" dirty="0" smtClean="0"/>
            <a:t> add-ons and versions compliance </a:t>
          </a:r>
          <a:r>
            <a:rPr lang="en-US" sz="1400" dirty="0" smtClean="0">
              <a:hlinkClick xmlns:r="http://schemas.openxmlformats.org/officeDocument/2006/relationships" r:id="rId1"/>
            </a:rPr>
            <a:t>https://wiki.duraspace.org/pages/viewpage.action?pageId=33238567</a:t>
          </a:r>
          <a:r>
            <a:rPr lang="en-US" sz="1400" dirty="0" smtClean="0"/>
            <a:t> </a:t>
          </a:r>
          <a:endParaRPr lang="en-US" sz="2400" dirty="0"/>
        </a:p>
      </dgm:t>
    </dgm:pt>
    <dgm:pt modelId="{BB372346-B92B-41FD-8895-11F712F5754D}" type="parTrans" cxnId="{16A9B2F5-4818-45BF-AF0A-17E33C969488}">
      <dgm:prSet/>
      <dgm:spPr/>
      <dgm:t>
        <a:bodyPr/>
        <a:lstStyle/>
        <a:p>
          <a:endParaRPr lang="en-US"/>
        </a:p>
      </dgm:t>
    </dgm:pt>
    <dgm:pt modelId="{FE065023-65F4-474A-B7C5-461D3B8078E2}" type="sibTrans" cxnId="{16A9B2F5-4818-45BF-AF0A-17E33C969488}">
      <dgm:prSet/>
      <dgm:spPr/>
      <dgm:t>
        <a:bodyPr/>
        <a:lstStyle/>
        <a:p>
          <a:endParaRPr lang="en-US"/>
        </a:p>
      </dgm:t>
    </dgm:pt>
    <dgm:pt modelId="{4E301236-BC34-44FA-9C5F-E246EF66B327}">
      <dgm:prSet phldrT="[Text]" custT="1"/>
      <dgm:spPr/>
      <dgm:t>
        <a:bodyPr/>
        <a:lstStyle/>
        <a:p>
          <a:r>
            <a:rPr lang="pt-PT" sz="2000" b="1" dirty="0" err="1" smtClean="0"/>
            <a:t>OpenAIRE</a:t>
          </a:r>
          <a:r>
            <a:rPr lang="pt-PT" sz="2000" b="1" dirty="0" smtClean="0"/>
            <a:t> Plug-in</a:t>
          </a:r>
          <a:r>
            <a:rPr lang="pt-PT" sz="1600" b="1" dirty="0" smtClean="0"/>
            <a:t> (</a:t>
          </a:r>
          <a:r>
            <a:rPr lang="pt-PT" sz="1600" b="1" dirty="0" err="1" smtClean="0"/>
            <a:t>OpenAIRE</a:t>
          </a:r>
          <a:r>
            <a:rPr lang="pt-PT" sz="1600" b="1" dirty="0" smtClean="0"/>
            <a:t> 2.0) </a:t>
          </a:r>
          <a:r>
            <a:rPr lang="en-US" sz="1600" dirty="0" smtClean="0">
              <a:hlinkClick xmlns:r="http://schemas.openxmlformats.org/officeDocument/2006/relationships" r:id="rId2"/>
            </a:rPr>
            <a:t>http://files.eprints.org/649/</a:t>
          </a:r>
          <a:r>
            <a:rPr lang="en-US" sz="1600" dirty="0" smtClean="0"/>
            <a:t> </a:t>
          </a:r>
          <a:r>
            <a:rPr lang="en-US" sz="1600" dirty="0" err="1" smtClean="0"/>
            <a:t>EPrints</a:t>
          </a:r>
          <a:r>
            <a:rPr lang="en-US" sz="1600" dirty="0" smtClean="0"/>
            <a:t> - </a:t>
          </a:r>
          <a:r>
            <a:rPr lang="en-US" sz="1600" dirty="0" err="1" smtClean="0"/>
            <a:t>OpenAIRE</a:t>
          </a:r>
          <a:r>
            <a:rPr lang="en-US" sz="1600" dirty="0" smtClean="0"/>
            <a:t> compliance example (3.0) </a:t>
          </a:r>
          <a:r>
            <a:rPr lang="en-US" sz="1600" u="sng" dirty="0" smtClean="0">
              <a:solidFill>
                <a:schemeClr val="hlink"/>
              </a:solidFill>
              <a:latin typeface="Verdana"/>
              <a:ea typeface="Verdana"/>
              <a:cs typeface="Verdana"/>
              <a:sym typeface="Verdana"/>
              <a:hlinkClick xmlns:r="http://schemas.openxmlformats.org/officeDocument/2006/relationships" r:id="rId3"/>
            </a:rPr>
            <a:t>https://gist.github.com/alenkovich/9596992</a:t>
          </a:r>
          <a:r>
            <a:rPr lang="en-US" sz="2000" dirty="0" smtClean="0"/>
            <a:t> </a:t>
          </a:r>
          <a:endParaRPr lang="en-US" sz="2000" dirty="0"/>
        </a:p>
      </dgm:t>
    </dgm:pt>
    <dgm:pt modelId="{674C71F2-691E-4B88-AF88-DCBA3E6717CF}" type="parTrans" cxnId="{103303E6-F88C-4AD8-BB76-CE83A6736A99}">
      <dgm:prSet/>
      <dgm:spPr/>
      <dgm:t>
        <a:bodyPr/>
        <a:lstStyle/>
        <a:p>
          <a:endParaRPr lang="en-US"/>
        </a:p>
      </dgm:t>
    </dgm:pt>
    <dgm:pt modelId="{3ADA56D0-37EC-464A-8072-350355470CD8}" type="sibTrans" cxnId="{103303E6-F88C-4AD8-BB76-CE83A6736A99}">
      <dgm:prSet/>
      <dgm:spPr/>
      <dgm:t>
        <a:bodyPr/>
        <a:lstStyle/>
        <a:p>
          <a:endParaRPr lang="en-US"/>
        </a:p>
      </dgm:t>
    </dgm:pt>
    <dgm:pt modelId="{5E54AA72-B87B-4BCF-ADB6-9C9DCB0C66CF}">
      <dgm:prSet phldrT="[Text]" custT="1"/>
      <dgm:spPr/>
      <dgm:t>
        <a:bodyPr/>
        <a:lstStyle/>
        <a:p>
          <a:r>
            <a:rPr lang="en-US" sz="2000" b="1" dirty="0" smtClean="0"/>
            <a:t>OJS Plugins: </a:t>
          </a:r>
          <a:r>
            <a:rPr lang="en-US" sz="2000" b="1" dirty="0" err="1" smtClean="0"/>
            <a:t>OpenAIRE</a:t>
          </a:r>
          <a:r>
            <a:rPr lang="en-US" sz="2000" b="1" dirty="0" smtClean="0"/>
            <a:t> + DRIVER</a:t>
          </a:r>
        </a:p>
        <a:p>
          <a:r>
            <a:rPr lang="en-US" sz="1400" dirty="0" smtClean="0">
              <a:hlinkClick xmlns:r="http://schemas.openxmlformats.org/officeDocument/2006/relationships" r:id="rId4"/>
            </a:rPr>
            <a:t>http://pkp.sfu.ca/support/forum/viewtopic.php?f=28&amp;t=7085</a:t>
          </a:r>
          <a:endParaRPr lang="en-US" sz="2000" dirty="0" smtClean="0"/>
        </a:p>
      </dgm:t>
    </dgm:pt>
    <dgm:pt modelId="{687689EE-032F-4512-9724-5EA848AF1393}" type="parTrans" cxnId="{29F2EA08-BEBE-4FF4-996B-02C6DCC68FB3}">
      <dgm:prSet/>
      <dgm:spPr/>
      <dgm:t>
        <a:bodyPr/>
        <a:lstStyle/>
        <a:p>
          <a:endParaRPr lang="en-US"/>
        </a:p>
      </dgm:t>
    </dgm:pt>
    <dgm:pt modelId="{8D59F4A4-6B68-4DE7-A0E8-66585DC521EC}" type="sibTrans" cxnId="{29F2EA08-BEBE-4FF4-996B-02C6DCC68FB3}">
      <dgm:prSet/>
      <dgm:spPr/>
      <dgm:t>
        <a:bodyPr/>
        <a:lstStyle/>
        <a:p>
          <a:endParaRPr lang="en-US"/>
        </a:p>
      </dgm:t>
    </dgm:pt>
    <dgm:pt modelId="{B68A9D63-6F55-4C56-B341-9FFFABF31839}">
      <dgm:prSet phldrT="[Text]" custT="1"/>
      <dgm:spPr/>
      <dgm:t>
        <a:bodyPr/>
        <a:lstStyle/>
        <a:p>
          <a:r>
            <a:rPr lang="pt-PT" sz="2000" b="1" dirty="0" err="1" smtClean="0"/>
            <a:t>OAI_DC_OpenAIRE</a:t>
          </a:r>
          <a:r>
            <a:rPr lang="pt-PT" sz="2000" b="1" dirty="0" smtClean="0"/>
            <a:t> </a:t>
          </a:r>
          <a:r>
            <a:rPr lang="pt-PT" sz="2000" b="1" dirty="0" err="1" smtClean="0"/>
            <a:t>implementation</a:t>
          </a:r>
          <a:r>
            <a:rPr lang="pt-PT" sz="2000" b="1" dirty="0" smtClean="0"/>
            <a:t> for </a:t>
          </a:r>
          <a:r>
            <a:rPr lang="pt-PT" sz="2000" b="1" dirty="0" err="1" smtClean="0"/>
            <a:t>Zenodo</a:t>
          </a:r>
          <a:endParaRPr lang="en-US" sz="2000" dirty="0" smtClean="0"/>
        </a:p>
        <a:p>
          <a:r>
            <a:rPr lang="en-US" sz="1200" b="1" dirty="0" smtClean="0">
              <a:hlinkClick xmlns:r="http://schemas.openxmlformats.org/officeDocument/2006/relationships" r:id="rId5"/>
            </a:rPr>
            <a:t>https://github.com/zenodo/zenodo/blob/master/zenodo/base/format_templates/OAI_DC_OpenAIRE.xsl</a:t>
          </a:r>
          <a:r>
            <a:rPr lang="en-US" sz="1200" b="1" dirty="0" smtClean="0"/>
            <a:t> </a:t>
          </a:r>
          <a:endParaRPr lang="en-US" sz="1200" b="1" dirty="0"/>
        </a:p>
      </dgm:t>
    </dgm:pt>
    <dgm:pt modelId="{1F312359-3804-436A-A24F-817E22E9712D}" type="parTrans" cxnId="{84685A2D-6E94-4D0B-B1C3-EC7751DE8AD2}">
      <dgm:prSet/>
      <dgm:spPr/>
      <dgm:t>
        <a:bodyPr/>
        <a:lstStyle/>
        <a:p>
          <a:endParaRPr lang="en-US"/>
        </a:p>
      </dgm:t>
    </dgm:pt>
    <dgm:pt modelId="{DC707B3E-AE5E-48B8-9762-93BB88F969AA}" type="sibTrans" cxnId="{84685A2D-6E94-4D0B-B1C3-EC7751DE8AD2}">
      <dgm:prSet/>
      <dgm:spPr/>
      <dgm:t>
        <a:bodyPr/>
        <a:lstStyle/>
        <a:p>
          <a:endParaRPr lang="en-US"/>
        </a:p>
      </dgm:t>
    </dgm:pt>
    <dgm:pt modelId="{3B4ECDF3-4889-46F7-B325-81A0B2466C19}">
      <dgm:prSet phldrT="[Text]" custT="1"/>
      <dgm:spPr/>
      <dgm:t>
        <a:bodyPr/>
        <a:lstStyle/>
        <a:p>
          <a:r>
            <a:rPr lang="en-US" sz="2000" b="1" dirty="0" smtClean="0"/>
            <a:t> OPUS 4</a:t>
          </a:r>
        </a:p>
        <a:p>
          <a:r>
            <a:rPr lang="en-US" sz="1800" dirty="0" smtClean="0">
              <a:hlinkClick xmlns:r="http://schemas.openxmlformats.org/officeDocument/2006/relationships" r:id="rId6"/>
            </a:rPr>
            <a:t>http://www.kobv.de/entwicklung/software/opus-4/</a:t>
          </a:r>
          <a:r>
            <a:rPr lang="en-US" sz="1800" dirty="0" smtClean="0"/>
            <a:t> </a:t>
          </a:r>
        </a:p>
      </dgm:t>
    </dgm:pt>
    <dgm:pt modelId="{F35F5C45-9DD0-4DDC-A17A-6F3BDC03FC6D}" type="parTrans" cxnId="{8C73FBD2-DB00-4847-A8FF-178EEA4C5D5B}">
      <dgm:prSet/>
      <dgm:spPr/>
      <dgm:t>
        <a:bodyPr/>
        <a:lstStyle/>
        <a:p>
          <a:endParaRPr lang="en-US"/>
        </a:p>
      </dgm:t>
    </dgm:pt>
    <dgm:pt modelId="{2FB59C3F-93EB-43D5-A287-7B1C6F5B1672}" type="sibTrans" cxnId="{8C73FBD2-DB00-4847-A8FF-178EEA4C5D5B}">
      <dgm:prSet/>
      <dgm:spPr/>
      <dgm:t>
        <a:bodyPr/>
        <a:lstStyle/>
        <a:p>
          <a:endParaRPr lang="en-US"/>
        </a:p>
      </dgm:t>
    </dgm:pt>
    <dgm:pt modelId="{B132035C-E4DF-4117-8983-D8558D2225E4}">
      <dgm:prSet phldrT="[Text]" custT="1"/>
      <dgm:spPr/>
      <dgm:t>
        <a:bodyPr/>
        <a:lstStyle/>
        <a:p>
          <a:r>
            <a:rPr lang="en-US" sz="2000" b="1" dirty="0" err="1" smtClean="0"/>
            <a:t>MyCoRe</a:t>
          </a:r>
          <a:r>
            <a:rPr lang="en-US" sz="2000" b="1" dirty="0" smtClean="0"/>
            <a:t>, </a:t>
          </a:r>
          <a:r>
            <a:rPr lang="en-US" sz="2000" b="1" dirty="0" err="1" smtClean="0"/>
            <a:t>OpenAIRE</a:t>
          </a:r>
          <a:r>
            <a:rPr lang="en-US" sz="2000" b="1" dirty="0" smtClean="0"/>
            <a:t>-Compliance</a:t>
          </a:r>
        </a:p>
        <a:p>
          <a:r>
            <a:rPr lang="en-US" sz="1800" dirty="0" smtClean="0">
              <a:hlinkClick xmlns:r="http://schemas.openxmlformats.org/officeDocument/2006/relationships" r:id="rId7"/>
            </a:rPr>
            <a:t>http://mycore.de/documentation/interfaces/oai.html#OpenAIRE-Compliance</a:t>
          </a:r>
          <a:r>
            <a:rPr lang="en-US" sz="1800" dirty="0" smtClean="0"/>
            <a:t> </a:t>
          </a:r>
        </a:p>
      </dgm:t>
    </dgm:pt>
    <dgm:pt modelId="{679D28A9-A9A2-4123-9E42-E2211184E76A}" type="parTrans" cxnId="{0965D709-964C-414A-BC2E-7CBF4651EEFD}">
      <dgm:prSet/>
      <dgm:spPr/>
      <dgm:t>
        <a:bodyPr/>
        <a:lstStyle/>
        <a:p>
          <a:endParaRPr lang="en-US"/>
        </a:p>
      </dgm:t>
    </dgm:pt>
    <dgm:pt modelId="{7D447CD1-0A0F-4BFF-BCC9-8BE4D9B0F3D6}" type="sibTrans" cxnId="{0965D709-964C-414A-BC2E-7CBF4651EEFD}">
      <dgm:prSet/>
      <dgm:spPr/>
      <dgm:t>
        <a:bodyPr/>
        <a:lstStyle/>
        <a:p>
          <a:endParaRPr lang="en-US"/>
        </a:p>
      </dgm:t>
    </dgm:pt>
    <dgm:pt modelId="{6DC28C31-F242-47FD-B4E1-754A95AA7324}" type="pres">
      <dgm:prSet presAssocID="{974BB9FD-1F6D-4F01-B824-42E12ECE8E4B}" presName="linearFlow" presStyleCnt="0">
        <dgm:presLayoutVars>
          <dgm:dir/>
          <dgm:resizeHandles val="exact"/>
        </dgm:presLayoutVars>
      </dgm:prSet>
      <dgm:spPr/>
    </dgm:pt>
    <dgm:pt modelId="{2B8BA1F5-6A46-42C6-B6FC-2639D5BACF78}" type="pres">
      <dgm:prSet presAssocID="{73425CB1-3B87-4D35-A593-4FCEA84C06CD}" presName="composite" presStyleCnt="0"/>
      <dgm:spPr/>
    </dgm:pt>
    <dgm:pt modelId="{60D92889-D14B-4A89-A397-0A299D0D9165}" type="pres">
      <dgm:prSet presAssocID="{73425CB1-3B87-4D35-A593-4FCEA84C06CD}" presName="imgShp" presStyleLbl="fgImgPlace1" presStyleIdx="0" presStyleCnt="6" custLinFactX="-45333" custLinFactNeighborX="-100000"/>
      <dgm:spPr>
        <a:blipFill rotWithShape="1">
          <a:blip xmlns:r="http://schemas.openxmlformats.org/officeDocument/2006/relationships" r:embed="rId8"/>
          <a:stretch>
            <a:fillRect/>
          </a:stretch>
        </a:blipFill>
      </dgm:spPr>
    </dgm:pt>
    <dgm:pt modelId="{10117D2B-81A1-4620-8D9B-C70AA6F11FBD}" type="pres">
      <dgm:prSet presAssocID="{73425CB1-3B87-4D35-A593-4FCEA84C06CD}" presName="txShp" presStyleLbl="node1" presStyleIdx="0" presStyleCnt="6" custScaleX="1321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F831847-A707-44D4-B378-EBB1EF4CE723}" type="pres">
      <dgm:prSet presAssocID="{FE065023-65F4-474A-B7C5-461D3B8078E2}" presName="spacing" presStyleCnt="0"/>
      <dgm:spPr/>
    </dgm:pt>
    <dgm:pt modelId="{C82EE218-4F3A-4FC7-BE86-22148AA32317}" type="pres">
      <dgm:prSet presAssocID="{4E301236-BC34-44FA-9C5F-E246EF66B327}" presName="composite" presStyleCnt="0"/>
      <dgm:spPr/>
    </dgm:pt>
    <dgm:pt modelId="{FE3E04B8-0A35-4B5D-89FD-A850EA043775}" type="pres">
      <dgm:prSet presAssocID="{4E301236-BC34-44FA-9C5F-E246EF66B327}" presName="imgShp" presStyleLbl="fgImgPlace1" presStyleIdx="1" presStyleCnt="6" custLinFactX="-45333" custLinFactNeighborX="-100000"/>
      <dgm:spPr>
        <a:blipFill rotWithShape="1">
          <a:blip xmlns:r="http://schemas.openxmlformats.org/officeDocument/2006/relationships" r:embed="rId9"/>
          <a:stretch>
            <a:fillRect/>
          </a:stretch>
        </a:blipFill>
      </dgm:spPr>
    </dgm:pt>
    <dgm:pt modelId="{615EB9FE-EAAB-4297-A938-A1F9E24098E4}" type="pres">
      <dgm:prSet presAssocID="{4E301236-BC34-44FA-9C5F-E246EF66B327}" presName="txShp" presStyleLbl="node1" presStyleIdx="1" presStyleCnt="6" custScaleX="1321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C64EB3EA-0DED-4AC0-91ED-4A80E2EC4B3C}" type="pres">
      <dgm:prSet presAssocID="{3ADA56D0-37EC-464A-8072-350355470CD8}" presName="spacing" presStyleCnt="0"/>
      <dgm:spPr/>
    </dgm:pt>
    <dgm:pt modelId="{142608B5-6CB7-493E-AC2A-39C4A7E47523}" type="pres">
      <dgm:prSet presAssocID="{B68A9D63-6F55-4C56-B341-9FFFABF31839}" presName="composite" presStyleCnt="0"/>
      <dgm:spPr/>
    </dgm:pt>
    <dgm:pt modelId="{3FBA31FB-BA11-43E5-BF2D-19A42321AF2C}" type="pres">
      <dgm:prSet presAssocID="{B68A9D63-6F55-4C56-B341-9FFFABF31839}" presName="imgShp" presStyleLbl="fgImgPlace1" presStyleIdx="2" presStyleCnt="6" custLinFactX="-45333" custLinFactNeighborX="-100000"/>
      <dgm:spPr>
        <a:blipFill rotWithShape="1">
          <a:blip xmlns:r="http://schemas.openxmlformats.org/officeDocument/2006/relationships" r:embed="rId10"/>
          <a:stretch>
            <a:fillRect/>
          </a:stretch>
        </a:blipFill>
      </dgm:spPr>
    </dgm:pt>
    <dgm:pt modelId="{01F8AFD7-5A26-4248-9D5A-E6413275A24D}" type="pres">
      <dgm:prSet presAssocID="{B68A9D63-6F55-4C56-B341-9FFFABF31839}" presName="txShp" presStyleLbl="node1" presStyleIdx="2" presStyleCnt="6" custScaleX="1321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825B3E7B-1701-4166-B6D2-2907A3FA43B4}" type="pres">
      <dgm:prSet presAssocID="{DC707B3E-AE5E-48B8-9762-93BB88F969AA}" presName="spacing" presStyleCnt="0"/>
      <dgm:spPr/>
    </dgm:pt>
    <dgm:pt modelId="{CBDAE2B4-1648-4EB3-916E-9C6CBAFE8BF1}" type="pres">
      <dgm:prSet presAssocID="{5E54AA72-B87B-4BCF-ADB6-9C9DCB0C66CF}" presName="composite" presStyleCnt="0"/>
      <dgm:spPr/>
    </dgm:pt>
    <dgm:pt modelId="{BCF24634-899F-4A42-8845-E72E9264BFAD}" type="pres">
      <dgm:prSet presAssocID="{5E54AA72-B87B-4BCF-ADB6-9C9DCB0C66CF}" presName="imgShp" presStyleLbl="fgImgPlace1" presStyleIdx="3" presStyleCnt="6" custLinFactX="-45333" custLinFactNeighborX="-100000"/>
      <dgm:spPr>
        <a:blipFill rotWithShape="1">
          <a:blip xmlns:r="http://schemas.openxmlformats.org/officeDocument/2006/relationships" r:embed="rId11"/>
          <a:stretch>
            <a:fillRect/>
          </a:stretch>
        </a:blipFill>
      </dgm:spPr>
      <dgm:t>
        <a:bodyPr/>
        <a:lstStyle/>
        <a:p>
          <a:endParaRPr lang="en-US"/>
        </a:p>
      </dgm:t>
    </dgm:pt>
    <dgm:pt modelId="{68FE1B76-5B91-4058-B5B8-CA35A293D71F}" type="pres">
      <dgm:prSet presAssocID="{5E54AA72-B87B-4BCF-ADB6-9C9DCB0C66CF}" presName="txShp" presStyleLbl="node1" presStyleIdx="3" presStyleCnt="6" custScaleX="13218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79D333E-670E-4391-9863-AEC099E5515C}" type="pres">
      <dgm:prSet presAssocID="{8D59F4A4-6B68-4DE7-A0E8-66585DC521EC}" presName="spacing" presStyleCnt="0"/>
      <dgm:spPr/>
    </dgm:pt>
    <dgm:pt modelId="{DC4CA1B2-D547-472D-8065-04B6B2BD0B2D}" type="pres">
      <dgm:prSet presAssocID="{3B4ECDF3-4889-46F7-B325-81A0B2466C19}" presName="composite" presStyleCnt="0"/>
      <dgm:spPr/>
    </dgm:pt>
    <dgm:pt modelId="{433D0B5F-E2E9-4411-89CC-96BD667A7B7E}" type="pres">
      <dgm:prSet presAssocID="{3B4ECDF3-4889-46F7-B325-81A0B2466C19}" presName="imgShp" presStyleLbl="fgImgPlace1" presStyleIdx="4" presStyleCnt="6" custLinFactX="-45333" custLinFactNeighborX="-100000"/>
      <dgm:spPr>
        <a:blipFill rotWithShape="1">
          <a:blip xmlns:r="http://schemas.openxmlformats.org/officeDocument/2006/relationships" r:embed="rId12"/>
          <a:stretch>
            <a:fillRect/>
          </a:stretch>
        </a:blipFill>
      </dgm:spPr>
    </dgm:pt>
    <dgm:pt modelId="{B689A4C5-87A9-48A8-B670-23844E333ED8}" type="pres">
      <dgm:prSet presAssocID="{3B4ECDF3-4889-46F7-B325-81A0B2466C19}" presName="txShp" presStyleLbl="node1" presStyleIdx="4" presStyleCnt="6" custScaleX="133332" custLinFactNeighborX="-3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383ACF8-00F0-4EFC-A80F-6779B4437043}" type="pres">
      <dgm:prSet presAssocID="{2FB59C3F-93EB-43D5-A287-7B1C6F5B1672}" presName="spacing" presStyleCnt="0"/>
      <dgm:spPr/>
    </dgm:pt>
    <dgm:pt modelId="{B7F5A95B-CEE2-4482-B1BF-1DE786CA3065}" type="pres">
      <dgm:prSet presAssocID="{B132035C-E4DF-4117-8983-D8558D2225E4}" presName="composite" presStyleCnt="0"/>
      <dgm:spPr/>
    </dgm:pt>
    <dgm:pt modelId="{9CE45E9C-B6A9-4D63-BA34-7A42E6BF8F44}" type="pres">
      <dgm:prSet presAssocID="{B132035C-E4DF-4117-8983-D8558D2225E4}" presName="imgShp" presStyleLbl="fgImgPlace1" presStyleIdx="5" presStyleCnt="6" custLinFactX="-45333" custLinFactNeighborX="-100000"/>
      <dgm:spPr>
        <a:blipFill rotWithShape="1">
          <a:blip xmlns:r="http://schemas.openxmlformats.org/officeDocument/2006/relationships" r:embed="rId13"/>
          <a:stretch>
            <a:fillRect/>
          </a:stretch>
        </a:blipFill>
      </dgm:spPr>
    </dgm:pt>
    <dgm:pt modelId="{CF65D9D3-44B1-402E-A279-A6CC64CA1E6B}" type="pres">
      <dgm:prSet presAssocID="{B132035C-E4DF-4117-8983-D8558D2225E4}" presName="txShp" presStyleLbl="node1" presStyleIdx="5" presStyleCnt="6" custScaleX="133332" custLinFactNeighborX="-303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16A9B2F5-4818-45BF-AF0A-17E33C969488}" srcId="{974BB9FD-1F6D-4F01-B824-42E12ECE8E4B}" destId="{73425CB1-3B87-4D35-A593-4FCEA84C06CD}" srcOrd="0" destOrd="0" parTransId="{BB372346-B92B-41FD-8895-11F712F5754D}" sibTransId="{FE065023-65F4-474A-B7C5-461D3B8078E2}"/>
    <dgm:cxn modelId="{F772C195-5F67-4A73-8642-736AC99A1262}" type="presOf" srcId="{B68A9D63-6F55-4C56-B341-9FFFABF31839}" destId="{01F8AFD7-5A26-4248-9D5A-E6413275A24D}" srcOrd="0" destOrd="0" presId="urn:microsoft.com/office/officeart/2005/8/layout/vList3"/>
    <dgm:cxn modelId="{29F2EA08-BEBE-4FF4-996B-02C6DCC68FB3}" srcId="{974BB9FD-1F6D-4F01-B824-42E12ECE8E4B}" destId="{5E54AA72-B87B-4BCF-ADB6-9C9DCB0C66CF}" srcOrd="3" destOrd="0" parTransId="{687689EE-032F-4512-9724-5EA848AF1393}" sibTransId="{8D59F4A4-6B68-4DE7-A0E8-66585DC521EC}"/>
    <dgm:cxn modelId="{087510D2-7A81-4624-AC9A-EDCD35DC429F}" type="presOf" srcId="{3B4ECDF3-4889-46F7-B325-81A0B2466C19}" destId="{B689A4C5-87A9-48A8-B670-23844E333ED8}" srcOrd="0" destOrd="0" presId="urn:microsoft.com/office/officeart/2005/8/layout/vList3"/>
    <dgm:cxn modelId="{8A525DA9-7889-4394-935C-3D07E905AD22}" type="presOf" srcId="{4E301236-BC34-44FA-9C5F-E246EF66B327}" destId="{615EB9FE-EAAB-4297-A938-A1F9E24098E4}" srcOrd="0" destOrd="0" presId="urn:microsoft.com/office/officeart/2005/8/layout/vList3"/>
    <dgm:cxn modelId="{C1EAA592-2D87-4C3C-B292-9CE00CC96E75}" type="presOf" srcId="{5E54AA72-B87B-4BCF-ADB6-9C9DCB0C66CF}" destId="{68FE1B76-5B91-4058-B5B8-CA35A293D71F}" srcOrd="0" destOrd="0" presId="urn:microsoft.com/office/officeart/2005/8/layout/vList3"/>
    <dgm:cxn modelId="{FFE02AB8-BFB8-4A44-A1D3-83936F4D0F47}" type="presOf" srcId="{974BB9FD-1F6D-4F01-B824-42E12ECE8E4B}" destId="{6DC28C31-F242-47FD-B4E1-754A95AA7324}" srcOrd="0" destOrd="0" presId="urn:microsoft.com/office/officeart/2005/8/layout/vList3"/>
    <dgm:cxn modelId="{6894DA97-ED1B-44AF-BCB5-E5EDD27159EC}" type="presOf" srcId="{73425CB1-3B87-4D35-A593-4FCEA84C06CD}" destId="{10117D2B-81A1-4620-8D9B-C70AA6F11FBD}" srcOrd="0" destOrd="0" presId="urn:microsoft.com/office/officeart/2005/8/layout/vList3"/>
    <dgm:cxn modelId="{5C505FA8-B71E-4AE3-A42C-91F94FC10D78}" type="presOf" srcId="{B132035C-E4DF-4117-8983-D8558D2225E4}" destId="{CF65D9D3-44B1-402E-A279-A6CC64CA1E6B}" srcOrd="0" destOrd="0" presId="urn:microsoft.com/office/officeart/2005/8/layout/vList3"/>
    <dgm:cxn modelId="{8C73FBD2-DB00-4847-A8FF-178EEA4C5D5B}" srcId="{974BB9FD-1F6D-4F01-B824-42E12ECE8E4B}" destId="{3B4ECDF3-4889-46F7-B325-81A0B2466C19}" srcOrd="4" destOrd="0" parTransId="{F35F5C45-9DD0-4DDC-A17A-6F3BDC03FC6D}" sibTransId="{2FB59C3F-93EB-43D5-A287-7B1C6F5B1672}"/>
    <dgm:cxn modelId="{0965D709-964C-414A-BC2E-7CBF4651EEFD}" srcId="{974BB9FD-1F6D-4F01-B824-42E12ECE8E4B}" destId="{B132035C-E4DF-4117-8983-D8558D2225E4}" srcOrd="5" destOrd="0" parTransId="{679D28A9-A9A2-4123-9E42-E2211184E76A}" sibTransId="{7D447CD1-0A0F-4BFF-BCC9-8BE4D9B0F3D6}"/>
    <dgm:cxn modelId="{84685A2D-6E94-4D0B-B1C3-EC7751DE8AD2}" srcId="{974BB9FD-1F6D-4F01-B824-42E12ECE8E4B}" destId="{B68A9D63-6F55-4C56-B341-9FFFABF31839}" srcOrd="2" destOrd="0" parTransId="{1F312359-3804-436A-A24F-817E22E9712D}" sibTransId="{DC707B3E-AE5E-48B8-9762-93BB88F969AA}"/>
    <dgm:cxn modelId="{103303E6-F88C-4AD8-BB76-CE83A6736A99}" srcId="{974BB9FD-1F6D-4F01-B824-42E12ECE8E4B}" destId="{4E301236-BC34-44FA-9C5F-E246EF66B327}" srcOrd="1" destOrd="0" parTransId="{674C71F2-691E-4B88-AF88-DCBA3E6717CF}" sibTransId="{3ADA56D0-37EC-464A-8072-350355470CD8}"/>
    <dgm:cxn modelId="{EB820977-9A27-4F1F-B298-0DC8ED5DB149}" type="presParOf" srcId="{6DC28C31-F242-47FD-B4E1-754A95AA7324}" destId="{2B8BA1F5-6A46-42C6-B6FC-2639D5BACF78}" srcOrd="0" destOrd="0" presId="urn:microsoft.com/office/officeart/2005/8/layout/vList3"/>
    <dgm:cxn modelId="{D574672D-320F-45D6-9B09-2C16D1476DAA}" type="presParOf" srcId="{2B8BA1F5-6A46-42C6-B6FC-2639D5BACF78}" destId="{60D92889-D14B-4A89-A397-0A299D0D9165}" srcOrd="0" destOrd="0" presId="urn:microsoft.com/office/officeart/2005/8/layout/vList3"/>
    <dgm:cxn modelId="{4623C450-F609-4597-B4B9-8A6A6F985BBF}" type="presParOf" srcId="{2B8BA1F5-6A46-42C6-B6FC-2639D5BACF78}" destId="{10117D2B-81A1-4620-8D9B-C70AA6F11FBD}" srcOrd="1" destOrd="0" presId="urn:microsoft.com/office/officeart/2005/8/layout/vList3"/>
    <dgm:cxn modelId="{A3CA7186-627D-4F64-A80E-B708984FF8AE}" type="presParOf" srcId="{6DC28C31-F242-47FD-B4E1-754A95AA7324}" destId="{1F831847-A707-44D4-B378-EBB1EF4CE723}" srcOrd="1" destOrd="0" presId="urn:microsoft.com/office/officeart/2005/8/layout/vList3"/>
    <dgm:cxn modelId="{4EA90555-8F66-4129-8D9D-518095649389}" type="presParOf" srcId="{6DC28C31-F242-47FD-B4E1-754A95AA7324}" destId="{C82EE218-4F3A-4FC7-BE86-22148AA32317}" srcOrd="2" destOrd="0" presId="urn:microsoft.com/office/officeart/2005/8/layout/vList3"/>
    <dgm:cxn modelId="{7BCC5258-C1F8-4E00-95AB-CECA9D2ECC5D}" type="presParOf" srcId="{C82EE218-4F3A-4FC7-BE86-22148AA32317}" destId="{FE3E04B8-0A35-4B5D-89FD-A850EA043775}" srcOrd="0" destOrd="0" presId="urn:microsoft.com/office/officeart/2005/8/layout/vList3"/>
    <dgm:cxn modelId="{60DC2297-09B2-4C33-A886-348E579F26BA}" type="presParOf" srcId="{C82EE218-4F3A-4FC7-BE86-22148AA32317}" destId="{615EB9FE-EAAB-4297-A938-A1F9E24098E4}" srcOrd="1" destOrd="0" presId="urn:microsoft.com/office/officeart/2005/8/layout/vList3"/>
    <dgm:cxn modelId="{F6AD5509-E599-4D15-A05A-90BCBA202175}" type="presParOf" srcId="{6DC28C31-F242-47FD-B4E1-754A95AA7324}" destId="{C64EB3EA-0DED-4AC0-91ED-4A80E2EC4B3C}" srcOrd="3" destOrd="0" presId="urn:microsoft.com/office/officeart/2005/8/layout/vList3"/>
    <dgm:cxn modelId="{7317E4D2-D27B-46DF-B810-CAB3F200B050}" type="presParOf" srcId="{6DC28C31-F242-47FD-B4E1-754A95AA7324}" destId="{142608B5-6CB7-493E-AC2A-39C4A7E47523}" srcOrd="4" destOrd="0" presId="urn:microsoft.com/office/officeart/2005/8/layout/vList3"/>
    <dgm:cxn modelId="{D1FED758-F26D-4E2F-BDC7-463883FAB829}" type="presParOf" srcId="{142608B5-6CB7-493E-AC2A-39C4A7E47523}" destId="{3FBA31FB-BA11-43E5-BF2D-19A42321AF2C}" srcOrd="0" destOrd="0" presId="urn:microsoft.com/office/officeart/2005/8/layout/vList3"/>
    <dgm:cxn modelId="{797D0AC6-94CB-43B1-882C-210CF833100A}" type="presParOf" srcId="{142608B5-6CB7-493E-AC2A-39C4A7E47523}" destId="{01F8AFD7-5A26-4248-9D5A-E6413275A24D}" srcOrd="1" destOrd="0" presId="urn:microsoft.com/office/officeart/2005/8/layout/vList3"/>
    <dgm:cxn modelId="{88E160AE-971C-49E6-A493-10B0241C65A3}" type="presParOf" srcId="{6DC28C31-F242-47FD-B4E1-754A95AA7324}" destId="{825B3E7B-1701-4166-B6D2-2907A3FA43B4}" srcOrd="5" destOrd="0" presId="urn:microsoft.com/office/officeart/2005/8/layout/vList3"/>
    <dgm:cxn modelId="{56A26EF8-47B8-46E3-B767-D731D3F80B02}" type="presParOf" srcId="{6DC28C31-F242-47FD-B4E1-754A95AA7324}" destId="{CBDAE2B4-1648-4EB3-916E-9C6CBAFE8BF1}" srcOrd="6" destOrd="0" presId="urn:microsoft.com/office/officeart/2005/8/layout/vList3"/>
    <dgm:cxn modelId="{F9483031-A51C-4E3E-9E8A-35C5FD286EB4}" type="presParOf" srcId="{CBDAE2B4-1648-4EB3-916E-9C6CBAFE8BF1}" destId="{BCF24634-899F-4A42-8845-E72E9264BFAD}" srcOrd="0" destOrd="0" presId="urn:microsoft.com/office/officeart/2005/8/layout/vList3"/>
    <dgm:cxn modelId="{F5F405F1-A864-46AB-A0B0-0DB826098BE3}" type="presParOf" srcId="{CBDAE2B4-1648-4EB3-916E-9C6CBAFE8BF1}" destId="{68FE1B76-5B91-4058-B5B8-CA35A293D71F}" srcOrd="1" destOrd="0" presId="urn:microsoft.com/office/officeart/2005/8/layout/vList3"/>
    <dgm:cxn modelId="{A0A45DFA-3BFC-4080-B8B2-D8D37286D91B}" type="presParOf" srcId="{6DC28C31-F242-47FD-B4E1-754A95AA7324}" destId="{979D333E-670E-4391-9863-AEC099E5515C}" srcOrd="7" destOrd="0" presId="urn:microsoft.com/office/officeart/2005/8/layout/vList3"/>
    <dgm:cxn modelId="{4EB5B527-0225-4C7B-A274-BF3EE4502FFA}" type="presParOf" srcId="{6DC28C31-F242-47FD-B4E1-754A95AA7324}" destId="{DC4CA1B2-D547-472D-8065-04B6B2BD0B2D}" srcOrd="8" destOrd="0" presId="urn:microsoft.com/office/officeart/2005/8/layout/vList3"/>
    <dgm:cxn modelId="{04A15694-E17C-44D2-B52C-91C3196420B3}" type="presParOf" srcId="{DC4CA1B2-D547-472D-8065-04B6B2BD0B2D}" destId="{433D0B5F-E2E9-4411-89CC-96BD667A7B7E}" srcOrd="0" destOrd="0" presId="urn:microsoft.com/office/officeart/2005/8/layout/vList3"/>
    <dgm:cxn modelId="{A7AEE012-3441-49B5-8B25-3EC33F0C4CEF}" type="presParOf" srcId="{DC4CA1B2-D547-472D-8065-04B6B2BD0B2D}" destId="{B689A4C5-87A9-48A8-B670-23844E333ED8}" srcOrd="1" destOrd="0" presId="urn:microsoft.com/office/officeart/2005/8/layout/vList3"/>
    <dgm:cxn modelId="{1587C170-F08D-4199-8F7F-757DC8459682}" type="presParOf" srcId="{6DC28C31-F242-47FD-B4E1-754A95AA7324}" destId="{F383ACF8-00F0-4EFC-A80F-6779B4437043}" srcOrd="9" destOrd="0" presId="urn:microsoft.com/office/officeart/2005/8/layout/vList3"/>
    <dgm:cxn modelId="{59FE0548-3E84-47FC-805C-44D230FCD64F}" type="presParOf" srcId="{6DC28C31-F242-47FD-B4E1-754A95AA7324}" destId="{B7F5A95B-CEE2-4482-B1BF-1DE786CA3065}" srcOrd="10" destOrd="0" presId="urn:microsoft.com/office/officeart/2005/8/layout/vList3"/>
    <dgm:cxn modelId="{B8FC3881-ED01-4B08-8D69-C75F5AD59C2F}" type="presParOf" srcId="{B7F5A95B-CEE2-4482-B1BF-1DE786CA3065}" destId="{9CE45E9C-B6A9-4D63-BA34-7A42E6BF8F44}" srcOrd="0" destOrd="0" presId="urn:microsoft.com/office/officeart/2005/8/layout/vList3"/>
    <dgm:cxn modelId="{B2AB71FE-1BBE-4230-B15D-21DD8EB1A20E}" type="presParOf" srcId="{B7F5A95B-CEE2-4482-B1BF-1DE786CA3065}" destId="{CF65D9D3-44B1-402E-A279-A6CC64CA1E6B}" srcOrd="1" destOrd="0" presId="urn:microsoft.com/office/officeart/2005/8/layout/vList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BD7605B4-CC20-4D11-8578-D444AF7F7D03}" type="doc">
      <dgm:prSet loTypeId="urn:microsoft.com/office/officeart/2011/layout/TabList#3" loCatId="list" qsTypeId="urn:microsoft.com/office/officeart/2005/8/quickstyle/simple1" qsCatId="simple" csTypeId="urn:microsoft.com/office/officeart/2005/8/colors/accent2_2" csCatId="accent2" phldr="1"/>
      <dgm:spPr/>
      <dgm:t>
        <a:bodyPr/>
        <a:lstStyle/>
        <a:p>
          <a:endParaRPr lang="pt-PT"/>
        </a:p>
      </dgm:t>
    </dgm:pt>
    <dgm:pt modelId="{0290132A-D890-45A8-BC7A-47D3BF63C921}">
      <dgm:prSet phldrT="[Texto]" custT="1"/>
      <dgm:spPr/>
      <dgm:t>
        <a:bodyPr/>
        <a:lstStyle/>
        <a:p>
          <a:r>
            <a:rPr lang="pt-PT" sz="2400" b="1" dirty="0" err="1" smtClean="0"/>
            <a:t>Dspace</a:t>
          </a:r>
          <a:r>
            <a:rPr lang="pt-PT" sz="2400" b="1" dirty="0" smtClean="0"/>
            <a:t> 1.8.2</a:t>
          </a:r>
          <a:endParaRPr lang="pt-PT" sz="2400" b="1" dirty="0"/>
        </a:p>
      </dgm:t>
    </dgm:pt>
    <dgm:pt modelId="{8A9CF146-569B-47EC-AF47-DDB52241E348}" type="parTrans" cxnId="{55148CD6-2E1E-4512-B858-744C861468FA}">
      <dgm:prSet/>
      <dgm:spPr/>
      <dgm:t>
        <a:bodyPr/>
        <a:lstStyle/>
        <a:p>
          <a:endParaRPr lang="pt-PT"/>
        </a:p>
      </dgm:t>
    </dgm:pt>
    <dgm:pt modelId="{AAFA6FAE-F0DF-469C-81BE-C2B8A2812242}" type="sibTrans" cxnId="{55148CD6-2E1E-4512-B858-744C861468FA}">
      <dgm:prSet/>
      <dgm:spPr/>
      <dgm:t>
        <a:bodyPr/>
        <a:lstStyle/>
        <a:p>
          <a:endParaRPr lang="pt-PT"/>
        </a:p>
      </dgm:t>
    </dgm:pt>
    <dgm:pt modelId="{7BA5C4DE-FC84-4333-969E-2AD6C7FDCB33}">
      <dgm:prSet phldrT="[Texto]"/>
      <dgm:spPr/>
      <dgm:t>
        <a:bodyPr/>
        <a:lstStyle/>
        <a:p>
          <a:r>
            <a:rPr lang="pt-PT" dirty="0" smtClean="0"/>
            <a:t>Via </a:t>
          </a:r>
          <a:r>
            <a:rPr lang="pt-PT" b="1" dirty="0" smtClean="0"/>
            <a:t>OAIextended </a:t>
          </a:r>
          <a:r>
            <a:rPr lang="pt-PT" b="0" dirty="0" smtClean="0"/>
            <a:t>add-on</a:t>
          </a:r>
          <a:r>
            <a:rPr lang="pt-PT" b="1" dirty="0" smtClean="0"/>
            <a:t> </a:t>
          </a:r>
          <a:r>
            <a:rPr lang="pt-PT" dirty="0" smtClean="0"/>
            <a:t>and also via </a:t>
          </a:r>
          <a:r>
            <a:rPr lang="pt-PT" b="1" dirty="0" smtClean="0"/>
            <a:t>XOAI</a:t>
          </a:r>
          <a:r>
            <a:rPr lang="pt-PT" dirty="0" smtClean="0"/>
            <a:t> add-on</a:t>
          </a:r>
          <a:endParaRPr lang="pt-PT" dirty="0"/>
        </a:p>
      </dgm:t>
    </dgm:pt>
    <dgm:pt modelId="{D33F2BF3-2080-4C20-8B00-4CD415659F79}" type="parTrans" cxnId="{79C7031E-5E07-4F39-B56B-365C0B4F4C27}">
      <dgm:prSet/>
      <dgm:spPr/>
      <dgm:t>
        <a:bodyPr/>
        <a:lstStyle/>
        <a:p>
          <a:endParaRPr lang="pt-PT"/>
        </a:p>
      </dgm:t>
    </dgm:pt>
    <dgm:pt modelId="{1F10B90E-E9C2-46A6-8D5D-7480F660757C}" type="sibTrans" cxnId="{79C7031E-5E07-4F39-B56B-365C0B4F4C27}">
      <dgm:prSet/>
      <dgm:spPr/>
      <dgm:t>
        <a:bodyPr/>
        <a:lstStyle/>
        <a:p>
          <a:endParaRPr lang="pt-PT"/>
        </a:p>
      </dgm:t>
    </dgm:pt>
    <dgm:pt modelId="{9BAB708E-0190-4E19-B818-60418CCA999E}">
      <dgm:prSet phldrT="[Texto]" custT="1"/>
      <dgm:spPr/>
      <dgm:t>
        <a:bodyPr/>
        <a:lstStyle/>
        <a:p>
          <a:r>
            <a:rPr lang="pt-PT" sz="2400" b="1" dirty="0" err="1" smtClean="0"/>
            <a:t>DSpace</a:t>
          </a:r>
          <a:r>
            <a:rPr lang="pt-PT" sz="2400" b="1" dirty="0" smtClean="0"/>
            <a:t> 3</a:t>
          </a:r>
          <a:endParaRPr lang="pt-PT" sz="2400" b="1" dirty="0"/>
        </a:p>
      </dgm:t>
    </dgm:pt>
    <dgm:pt modelId="{96A28A38-9EEB-482B-BA4C-5A642FA4D7AB}" type="parTrans" cxnId="{CF263188-1C1C-4F0F-890D-0029537D93B4}">
      <dgm:prSet/>
      <dgm:spPr/>
      <dgm:t>
        <a:bodyPr/>
        <a:lstStyle/>
        <a:p>
          <a:endParaRPr lang="pt-PT"/>
        </a:p>
      </dgm:t>
    </dgm:pt>
    <dgm:pt modelId="{EB31D578-7841-437C-A44A-D35CBA6BE6EE}" type="sibTrans" cxnId="{CF263188-1C1C-4F0F-890D-0029537D93B4}">
      <dgm:prSet/>
      <dgm:spPr/>
      <dgm:t>
        <a:bodyPr/>
        <a:lstStyle/>
        <a:p>
          <a:endParaRPr lang="pt-PT"/>
        </a:p>
      </dgm:t>
    </dgm:pt>
    <dgm:pt modelId="{DF89C9DD-AD48-4312-98B6-7227DD30CAD2}">
      <dgm:prSet phldrT="[Texto]"/>
      <dgm:spPr/>
      <dgm:t>
        <a:bodyPr/>
        <a:lstStyle/>
        <a:p>
          <a:r>
            <a:rPr lang="en-US" b="1" dirty="0" smtClean="0"/>
            <a:t>OAI 2.0 is a standard part of </a:t>
          </a:r>
          <a:r>
            <a:rPr lang="en-US" b="1" dirty="0" err="1" smtClean="0"/>
            <a:t>DSpace</a:t>
          </a:r>
          <a:r>
            <a:rPr lang="en-US" b="1" dirty="0" smtClean="0"/>
            <a:t> 3.0</a:t>
          </a:r>
          <a:endParaRPr lang="pt-PT" b="1" dirty="0"/>
        </a:p>
      </dgm:t>
    </dgm:pt>
    <dgm:pt modelId="{3EFF672F-2B08-4E33-8609-89B6C9CB3958}" type="parTrans" cxnId="{C1E8955C-8BB1-4AC5-994B-90A773CEE9BD}">
      <dgm:prSet/>
      <dgm:spPr/>
      <dgm:t>
        <a:bodyPr/>
        <a:lstStyle/>
        <a:p>
          <a:endParaRPr lang="pt-PT"/>
        </a:p>
      </dgm:t>
    </dgm:pt>
    <dgm:pt modelId="{32FBDE8D-DCD7-40F7-821E-1BF8F38145AD}" type="sibTrans" cxnId="{C1E8955C-8BB1-4AC5-994B-90A773CEE9BD}">
      <dgm:prSet/>
      <dgm:spPr/>
      <dgm:t>
        <a:bodyPr/>
        <a:lstStyle/>
        <a:p>
          <a:endParaRPr lang="pt-PT"/>
        </a:p>
      </dgm:t>
    </dgm:pt>
    <dgm:pt modelId="{4BA88F4A-176E-4822-A9EE-4C2FE8447AF6}">
      <dgm:prSet phldrT="[Texto]" custT="1"/>
      <dgm:spPr/>
      <dgm:t>
        <a:bodyPr/>
        <a:lstStyle/>
        <a:p>
          <a:r>
            <a:rPr lang="pt-PT" sz="2000" dirty="0" err="1" smtClean="0"/>
            <a:t>Compatibility</a:t>
          </a:r>
          <a:r>
            <a:rPr lang="pt-PT" sz="2000" dirty="0" smtClean="0"/>
            <a:t> </a:t>
          </a:r>
          <a:r>
            <a:rPr lang="pt-PT" sz="2000" dirty="0" err="1" smtClean="0"/>
            <a:t>with</a:t>
          </a:r>
          <a:r>
            <a:rPr lang="pt-PT" sz="2000" dirty="0" smtClean="0"/>
            <a:t> OpenAIRE 2.0 </a:t>
          </a:r>
          <a:r>
            <a:rPr lang="pt-PT" sz="2000" dirty="0" err="1" smtClean="0"/>
            <a:t>guidelines</a:t>
          </a:r>
          <a:r>
            <a:rPr lang="pt-PT" sz="2000" dirty="0" smtClean="0"/>
            <a:t> via XOAI (</a:t>
          </a:r>
          <a:r>
            <a:rPr lang="pt-PT" sz="2000" dirty="0" err="1" smtClean="0"/>
            <a:t>and</a:t>
          </a:r>
          <a:r>
            <a:rPr lang="pt-PT" sz="2000" dirty="0" smtClean="0"/>
            <a:t> DRIVER).</a:t>
          </a:r>
          <a:endParaRPr lang="pt-PT" sz="2000" dirty="0"/>
        </a:p>
      </dgm:t>
    </dgm:pt>
    <dgm:pt modelId="{C363E7F5-EE31-4476-B034-5E2066B8AAB0}" type="parTrans" cxnId="{3852AF8C-F237-46A9-A1DA-68053374E0A9}">
      <dgm:prSet/>
      <dgm:spPr/>
      <dgm:t>
        <a:bodyPr/>
        <a:lstStyle/>
        <a:p>
          <a:endParaRPr lang="pt-PT"/>
        </a:p>
      </dgm:t>
    </dgm:pt>
    <dgm:pt modelId="{E6ECB080-EC57-4504-BA7F-C8A2309B360A}" type="sibTrans" cxnId="{3852AF8C-F237-46A9-A1DA-68053374E0A9}">
      <dgm:prSet/>
      <dgm:spPr/>
      <dgm:t>
        <a:bodyPr/>
        <a:lstStyle/>
        <a:p>
          <a:endParaRPr lang="pt-PT"/>
        </a:p>
      </dgm:t>
    </dgm:pt>
    <dgm:pt modelId="{D0CBD22E-D0FA-490E-AD15-510948657C09}">
      <dgm:prSet phldrT="[Texto]" custT="1"/>
      <dgm:spPr/>
      <dgm:t>
        <a:bodyPr/>
        <a:lstStyle/>
        <a:p>
          <a:r>
            <a:rPr lang="pt-PT" sz="2400" b="1" dirty="0" err="1" smtClean="0"/>
            <a:t>DSpace</a:t>
          </a:r>
          <a:r>
            <a:rPr lang="pt-PT" sz="2400" b="1" dirty="0" smtClean="0"/>
            <a:t> 4 </a:t>
          </a:r>
          <a:endParaRPr lang="pt-PT" sz="2400" b="1" dirty="0"/>
        </a:p>
      </dgm:t>
    </dgm:pt>
    <dgm:pt modelId="{65C18F01-DEBC-40B6-AB99-30F498627CE9}" type="parTrans" cxnId="{8CC0FA2B-6B6C-43E6-92B2-C7FA4BC9871D}">
      <dgm:prSet/>
      <dgm:spPr/>
      <dgm:t>
        <a:bodyPr/>
        <a:lstStyle/>
        <a:p>
          <a:endParaRPr lang="pt-PT"/>
        </a:p>
      </dgm:t>
    </dgm:pt>
    <dgm:pt modelId="{F161A3AC-5C2E-4D9E-BBAD-6A3A6D797874}" type="sibTrans" cxnId="{8CC0FA2B-6B6C-43E6-92B2-C7FA4BC9871D}">
      <dgm:prSet/>
      <dgm:spPr/>
      <dgm:t>
        <a:bodyPr/>
        <a:lstStyle/>
        <a:p>
          <a:endParaRPr lang="pt-PT"/>
        </a:p>
      </dgm:t>
    </dgm:pt>
    <dgm:pt modelId="{95A1B76A-9805-473C-8A9A-F22E4C8A86E9}">
      <dgm:prSet phldrT="[Texto]"/>
      <dgm:spPr/>
      <dgm:t>
        <a:bodyPr/>
        <a:lstStyle/>
        <a:p>
          <a:r>
            <a:rPr lang="en-US" b="1" dirty="0" smtClean="0"/>
            <a:t>OAI 2.0 is a standard part of </a:t>
          </a:r>
          <a:r>
            <a:rPr lang="en-US" b="1" dirty="0" err="1" smtClean="0"/>
            <a:t>DSpace</a:t>
          </a:r>
          <a:r>
            <a:rPr lang="en-US" b="1" dirty="0" smtClean="0"/>
            <a:t> 4.0</a:t>
          </a:r>
          <a:endParaRPr lang="pt-PT" b="1" dirty="0"/>
        </a:p>
      </dgm:t>
    </dgm:pt>
    <dgm:pt modelId="{4E277F73-D1EB-4026-88AC-FF0F05743C7B}" type="parTrans" cxnId="{6CE14194-8BBE-4C23-860D-C09F5CD8A65C}">
      <dgm:prSet/>
      <dgm:spPr/>
      <dgm:t>
        <a:bodyPr/>
        <a:lstStyle/>
        <a:p>
          <a:endParaRPr lang="pt-PT"/>
        </a:p>
      </dgm:t>
    </dgm:pt>
    <dgm:pt modelId="{AE85F136-BBE6-49D2-8333-F6FD45634CC3}" type="sibTrans" cxnId="{6CE14194-8BBE-4C23-860D-C09F5CD8A65C}">
      <dgm:prSet/>
      <dgm:spPr/>
      <dgm:t>
        <a:bodyPr/>
        <a:lstStyle/>
        <a:p>
          <a:endParaRPr lang="pt-PT"/>
        </a:p>
      </dgm:t>
    </dgm:pt>
    <dgm:pt modelId="{BBFD5B9A-022A-451F-8695-5154A3935778}">
      <dgm:prSet phldrT="[Texto]" custT="1"/>
      <dgm:spPr/>
      <dgm:t>
        <a:bodyPr/>
        <a:lstStyle/>
        <a:p>
          <a:r>
            <a:rPr lang="pt-PT" sz="2000" dirty="0" smtClean="0"/>
            <a:t>OpenAIRE 2.0 </a:t>
          </a:r>
          <a:r>
            <a:rPr lang="pt-PT" sz="2000" dirty="0" err="1" smtClean="0"/>
            <a:t>and</a:t>
          </a:r>
          <a:r>
            <a:rPr lang="pt-PT" sz="2000" dirty="0" smtClean="0"/>
            <a:t> DRIVER </a:t>
          </a:r>
          <a:r>
            <a:rPr lang="pt-PT" sz="2000" dirty="0" err="1" smtClean="0"/>
            <a:t>compatibility</a:t>
          </a:r>
          <a:r>
            <a:rPr lang="pt-PT" sz="2000" dirty="0" smtClean="0"/>
            <a:t> via XOAI.</a:t>
          </a:r>
          <a:endParaRPr lang="pt-PT" sz="2000" strike="sngStrike" dirty="0"/>
        </a:p>
      </dgm:t>
    </dgm:pt>
    <dgm:pt modelId="{5639E12F-2367-4E10-A110-29ACB1DD0470}" type="parTrans" cxnId="{7C1F2406-B299-49FB-8AFF-2CEBA82B1A87}">
      <dgm:prSet/>
      <dgm:spPr/>
      <dgm:t>
        <a:bodyPr/>
        <a:lstStyle/>
        <a:p>
          <a:endParaRPr lang="pt-PT"/>
        </a:p>
      </dgm:t>
    </dgm:pt>
    <dgm:pt modelId="{2870DD1A-A175-4A84-9082-D6E74F4E8A0C}" type="sibTrans" cxnId="{7C1F2406-B299-49FB-8AFF-2CEBA82B1A87}">
      <dgm:prSet/>
      <dgm:spPr/>
      <dgm:t>
        <a:bodyPr/>
        <a:lstStyle/>
        <a:p>
          <a:endParaRPr lang="pt-PT"/>
        </a:p>
      </dgm:t>
    </dgm:pt>
    <dgm:pt modelId="{3560BC19-86CF-4B8B-BE21-A0F396C8BA64}">
      <dgm:prSet phldrT="[Texto]" custT="1"/>
      <dgm:spPr/>
      <dgm:t>
        <a:bodyPr/>
        <a:lstStyle/>
        <a:p>
          <a:r>
            <a:rPr lang="pt-PT" sz="2400" b="1" dirty="0" err="1" smtClean="0"/>
            <a:t>DSpace</a:t>
          </a:r>
          <a:r>
            <a:rPr lang="pt-PT" sz="2400" b="1" dirty="0" smtClean="0"/>
            <a:t> 5</a:t>
          </a:r>
          <a:endParaRPr lang="pt-PT" sz="2400" b="1" dirty="0"/>
        </a:p>
      </dgm:t>
    </dgm:pt>
    <dgm:pt modelId="{A305FE75-4E68-443D-AF28-63DA9D999090}" type="parTrans" cxnId="{29FC4EC5-1F6E-4625-8A6E-0714618232B8}">
      <dgm:prSet/>
      <dgm:spPr/>
      <dgm:t>
        <a:bodyPr/>
        <a:lstStyle/>
        <a:p>
          <a:endParaRPr lang="pt-PT"/>
        </a:p>
      </dgm:t>
    </dgm:pt>
    <dgm:pt modelId="{D861FE3C-D85E-4339-846E-45870DE587EE}" type="sibTrans" cxnId="{29FC4EC5-1F6E-4625-8A6E-0714618232B8}">
      <dgm:prSet/>
      <dgm:spPr/>
      <dgm:t>
        <a:bodyPr/>
        <a:lstStyle/>
        <a:p>
          <a:endParaRPr lang="pt-PT"/>
        </a:p>
      </dgm:t>
    </dgm:pt>
    <dgm:pt modelId="{A0BE5E57-0080-457F-8F4F-7CA81379C724}">
      <dgm:prSet phldrT="[Texto]"/>
      <dgm:spPr/>
      <dgm:t>
        <a:bodyPr/>
        <a:lstStyle/>
        <a:p>
          <a:r>
            <a:rPr lang="en-US" b="1" dirty="0" smtClean="0"/>
            <a:t>OAI 2.0 is a standard part of </a:t>
          </a:r>
          <a:r>
            <a:rPr lang="en-US" b="1" dirty="0" err="1" smtClean="0"/>
            <a:t>DSpace</a:t>
          </a:r>
          <a:r>
            <a:rPr lang="en-US" b="1" dirty="0" smtClean="0"/>
            <a:t> 5.0</a:t>
          </a:r>
          <a:endParaRPr lang="pt-PT" b="1" dirty="0"/>
        </a:p>
      </dgm:t>
    </dgm:pt>
    <dgm:pt modelId="{1C53AB4D-5FCF-4FA3-BFD4-DFAA968F9711}" type="parTrans" cxnId="{8658DE45-94A8-40AC-9D30-F35902EAF5AF}">
      <dgm:prSet/>
      <dgm:spPr/>
      <dgm:t>
        <a:bodyPr/>
        <a:lstStyle/>
        <a:p>
          <a:endParaRPr lang="pt-PT"/>
        </a:p>
      </dgm:t>
    </dgm:pt>
    <dgm:pt modelId="{5DBFC66D-3B86-400D-911D-75BB351522B8}" type="sibTrans" cxnId="{8658DE45-94A8-40AC-9D30-F35902EAF5AF}">
      <dgm:prSet/>
      <dgm:spPr/>
      <dgm:t>
        <a:bodyPr/>
        <a:lstStyle/>
        <a:p>
          <a:endParaRPr lang="pt-PT"/>
        </a:p>
      </dgm:t>
    </dgm:pt>
    <dgm:pt modelId="{42325B54-BD9D-40A2-88E5-FE48393B3566}">
      <dgm:prSet phldrT="[Texto]" custT="1"/>
      <dgm:spPr/>
      <dgm:t>
        <a:bodyPr/>
        <a:lstStyle/>
        <a:p>
          <a:r>
            <a:rPr lang="pt-PT" sz="2000" dirty="0" err="1" smtClean="0"/>
            <a:t>OpenAIRE</a:t>
          </a:r>
          <a:r>
            <a:rPr lang="pt-PT" sz="2000" dirty="0" smtClean="0"/>
            <a:t> 2.0 </a:t>
          </a:r>
          <a:r>
            <a:rPr lang="pt-PT" sz="2000" dirty="0" err="1" smtClean="0"/>
            <a:t>and</a:t>
          </a:r>
          <a:r>
            <a:rPr lang="pt-PT" sz="2000" dirty="0" smtClean="0"/>
            <a:t> DRIVER </a:t>
          </a:r>
          <a:r>
            <a:rPr lang="pt-PT" sz="2000" dirty="0" err="1" smtClean="0"/>
            <a:t>compatibility</a:t>
          </a:r>
          <a:r>
            <a:rPr lang="pt-PT" sz="2000" dirty="0" smtClean="0"/>
            <a:t> via XOAI </a:t>
          </a:r>
          <a:r>
            <a:rPr lang="en-US" sz="1800" strike="noStrike" dirty="0" smtClean="0">
              <a:solidFill>
                <a:srgbClr val="2874F6"/>
              </a:solidFill>
            </a:rPr>
            <a:t>(can be adapted to </a:t>
          </a:r>
          <a:r>
            <a:rPr lang="en-US" sz="1800" strike="noStrike" dirty="0" err="1" smtClean="0">
              <a:solidFill>
                <a:srgbClr val="2874F6"/>
              </a:solidFill>
            </a:rPr>
            <a:t>OpenAIRE</a:t>
          </a:r>
          <a:r>
            <a:rPr lang="en-US" sz="1800" strike="noStrike" dirty="0" smtClean="0">
              <a:solidFill>
                <a:srgbClr val="2874F6"/>
              </a:solidFill>
            </a:rPr>
            <a:t> 3.0)</a:t>
          </a:r>
          <a:r>
            <a:rPr lang="en-US" sz="1800" strike="noStrike" dirty="0" smtClean="0"/>
            <a:t>.</a:t>
          </a:r>
          <a:endParaRPr lang="pt-PT" sz="1800" strike="noStrike" dirty="0"/>
        </a:p>
      </dgm:t>
    </dgm:pt>
    <dgm:pt modelId="{7461CF78-5533-4040-8FA9-254AA9688480}" type="parTrans" cxnId="{F488FB21-9C33-48B2-9F5C-E521EBE1D122}">
      <dgm:prSet/>
      <dgm:spPr/>
      <dgm:t>
        <a:bodyPr/>
        <a:lstStyle/>
        <a:p>
          <a:endParaRPr lang="pt-PT"/>
        </a:p>
      </dgm:t>
    </dgm:pt>
    <dgm:pt modelId="{A2CA5425-344D-46CD-A506-748567549120}" type="sibTrans" cxnId="{F488FB21-9C33-48B2-9F5C-E521EBE1D122}">
      <dgm:prSet/>
      <dgm:spPr/>
      <dgm:t>
        <a:bodyPr/>
        <a:lstStyle/>
        <a:p>
          <a:endParaRPr lang="pt-PT"/>
        </a:p>
      </dgm:t>
    </dgm:pt>
    <dgm:pt modelId="{2B83313A-7354-4267-868E-7B48DAC54CE2}">
      <dgm:prSet phldrT="[Texto]" custT="1"/>
      <dgm:spPr/>
      <dgm:t>
        <a:bodyPr/>
        <a:lstStyle/>
        <a:p>
          <a:r>
            <a:rPr lang="pt-PT" sz="2000" b="0" dirty="0" smtClean="0"/>
            <a:t>(</a:t>
          </a:r>
          <a:r>
            <a:rPr lang="pt-PT" sz="2000" b="0" dirty="0" err="1" smtClean="0"/>
            <a:t>fix</a:t>
          </a:r>
          <a:r>
            <a:rPr lang="pt-PT" sz="2000" b="0" dirty="0" smtClean="0"/>
            <a:t> ‘</a:t>
          </a:r>
          <a:r>
            <a:rPr lang="pt-PT" sz="2000" b="0" dirty="0" err="1" smtClean="0"/>
            <a:t>info:eu-repo</a:t>
          </a:r>
          <a:r>
            <a:rPr lang="pt-PT" sz="2000" b="0" dirty="0" smtClean="0"/>
            <a:t>/</a:t>
          </a:r>
          <a:r>
            <a:rPr lang="pt-PT" sz="2000" b="0" dirty="0" err="1" smtClean="0"/>
            <a:t>grantAgreement</a:t>
          </a:r>
          <a:r>
            <a:rPr lang="pt-PT" sz="2000" b="0" dirty="0" smtClean="0"/>
            <a:t>/EC/FP’ </a:t>
          </a:r>
          <a:r>
            <a:rPr lang="pt-PT" sz="2000" b="0" dirty="0" err="1" smtClean="0"/>
            <a:t>on</a:t>
          </a:r>
          <a:r>
            <a:rPr lang="pt-PT" sz="2000" b="0" dirty="0" smtClean="0"/>
            <a:t> </a:t>
          </a:r>
          <a:r>
            <a:rPr lang="pt-PT" sz="2000" b="0" dirty="0" err="1" smtClean="0"/>
            <a:t>the</a:t>
          </a:r>
          <a:r>
            <a:rPr lang="pt-PT" sz="2000" b="0" dirty="0" smtClean="0"/>
            <a:t> </a:t>
          </a:r>
          <a:r>
            <a:rPr lang="pt-PT" sz="2000" b="0" dirty="0" err="1" smtClean="0"/>
            <a:t>filter</a:t>
          </a:r>
          <a:r>
            <a:rPr lang="pt-PT" sz="2000" b="0" dirty="0" smtClean="0"/>
            <a:t> ‘</a:t>
          </a:r>
          <a:r>
            <a:rPr lang="pt-PT" sz="2000" b="0" dirty="0" err="1" smtClean="0"/>
            <a:t>openairerelationFilter</a:t>
          </a:r>
          <a:r>
            <a:rPr lang="pt-PT" sz="2000" b="0" dirty="0" smtClean="0"/>
            <a:t>’) </a:t>
          </a:r>
          <a:endParaRPr lang="pt-PT" sz="2000" b="0" dirty="0"/>
        </a:p>
      </dgm:t>
    </dgm:pt>
    <dgm:pt modelId="{543B4163-98D1-4394-94F3-BB77AEDACA8B}" type="parTrans" cxnId="{4A589555-7AB1-4B94-990D-26BE9941C6EB}">
      <dgm:prSet/>
      <dgm:spPr/>
      <dgm:t>
        <a:bodyPr/>
        <a:lstStyle/>
        <a:p>
          <a:endParaRPr lang="pt-PT"/>
        </a:p>
      </dgm:t>
    </dgm:pt>
    <dgm:pt modelId="{553D2383-5512-45F3-8963-FD0B6D40ACC6}" type="sibTrans" cxnId="{4A589555-7AB1-4B94-990D-26BE9941C6EB}">
      <dgm:prSet/>
      <dgm:spPr/>
      <dgm:t>
        <a:bodyPr/>
        <a:lstStyle/>
        <a:p>
          <a:endParaRPr lang="pt-PT"/>
        </a:p>
      </dgm:t>
    </dgm:pt>
    <dgm:pt modelId="{615353A2-349E-4D4A-87B3-F724D2ADB78B}">
      <dgm:prSet phldrT="[Texto]" custT="1"/>
      <dgm:spPr/>
      <dgm:t>
        <a:bodyPr/>
        <a:lstStyle/>
        <a:p>
          <a:r>
            <a:rPr lang="pt-PT" sz="2000" dirty="0" err="1" smtClean="0"/>
            <a:t>Compatibility</a:t>
          </a:r>
          <a:r>
            <a:rPr lang="pt-PT" sz="2000" dirty="0" smtClean="0"/>
            <a:t> </a:t>
          </a:r>
          <a:r>
            <a:rPr lang="pt-PT" sz="2000" dirty="0" err="1" smtClean="0"/>
            <a:t>with</a:t>
          </a:r>
          <a:r>
            <a:rPr lang="pt-PT" sz="2000" dirty="0" smtClean="0"/>
            <a:t> OpenAIRE 2.0 </a:t>
          </a:r>
          <a:r>
            <a:rPr lang="pt-PT" sz="2000" dirty="0" err="1" smtClean="0"/>
            <a:t>guidelines</a:t>
          </a:r>
          <a:r>
            <a:rPr lang="pt-PT" sz="2000" dirty="0" smtClean="0"/>
            <a:t> </a:t>
          </a:r>
          <a:r>
            <a:rPr lang="pt-PT" sz="2000" dirty="0" err="1" smtClean="0"/>
            <a:t>and</a:t>
          </a:r>
          <a:r>
            <a:rPr lang="pt-PT" sz="2000" dirty="0" smtClean="0"/>
            <a:t> DRIVER.</a:t>
          </a:r>
          <a:endParaRPr lang="pt-PT" sz="1500" dirty="0"/>
        </a:p>
      </dgm:t>
    </dgm:pt>
    <dgm:pt modelId="{B54E27DB-E0C8-4703-B29C-7BAF65848ECD}" type="sibTrans" cxnId="{F2682298-E21B-4B9E-BB61-48851B5CD41B}">
      <dgm:prSet/>
      <dgm:spPr/>
      <dgm:t>
        <a:bodyPr/>
        <a:lstStyle/>
        <a:p>
          <a:endParaRPr lang="pt-PT"/>
        </a:p>
      </dgm:t>
    </dgm:pt>
    <dgm:pt modelId="{91B9D9AC-487F-4FAD-A7CF-BB0D86CF6036}" type="parTrans" cxnId="{F2682298-E21B-4B9E-BB61-48851B5CD41B}">
      <dgm:prSet/>
      <dgm:spPr/>
      <dgm:t>
        <a:bodyPr/>
        <a:lstStyle/>
        <a:p>
          <a:endParaRPr lang="pt-PT"/>
        </a:p>
      </dgm:t>
    </dgm:pt>
    <dgm:pt modelId="{AB275B4D-8143-4C43-B828-33AA558E9670}" type="pres">
      <dgm:prSet presAssocID="{BD7605B4-CC20-4D11-8578-D444AF7F7D03}" presName="Name0" presStyleCnt="0">
        <dgm:presLayoutVars>
          <dgm:chMax/>
          <dgm:chPref val="3"/>
          <dgm:dir/>
          <dgm:animOne val="branch"/>
          <dgm:animLvl val="lvl"/>
        </dgm:presLayoutVars>
      </dgm:prSet>
      <dgm:spPr/>
      <dgm:t>
        <a:bodyPr/>
        <a:lstStyle/>
        <a:p>
          <a:endParaRPr lang="pt-PT"/>
        </a:p>
      </dgm:t>
    </dgm:pt>
    <dgm:pt modelId="{983FD8D7-241A-4C0B-889A-D9ED490386A7}" type="pres">
      <dgm:prSet presAssocID="{0290132A-D890-45A8-BC7A-47D3BF63C921}" presName="composite" presStyleCnt="0"/>
      <dgm:spPr/>
      <dgm:t>
        <a:bodyPr/>
        <a:lstStyle/>
        <a:p>
          <a:endParaRPr lang="es-ES"/>
        </a:p>
      </dgm:t>
    </dgm:pt>
    <dgm:pt modelId="{B01085DE-3E3D-4379-B19E-646172DEFF0A}" type="pres">
      <dgm:prSet presAssocID="{0290132A-D890-45A8-BC7A-47D3BF63C921}" presName="FirstChild" presStyleLbl="revTx" presStyleIdx="0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CAED6BC6-1D42-40B3-AA9C-5875FD416ED9}" type="pres">
      <dgm:prSet presAssocID="{0290132A-D890-45A8-BC7A-47D3BF63C921}" presName="Parent" presStyleLbl="alignNode1" presStyleIdx="0" presStyleCnt="4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41BC34BC-912E-43E0-8CE8-D94293ED9EA1}" type="pres">
      <dgm:prSet presAssocID="{0290132A-D890-45A8-BC7A-47D3BF63C921}" presName="Accent" presStyleLbl="parChTrans1D1" presStyleIdx="0" presStyleCnt="4"/>
      <dgm:spPr/>
      <dgm:t>
        <a:bodyPr/>
        <a:lstStyle/>
        <a:p>
          <a:endParaRPr lang="es-ES"/>
        </a:p>
      </dgm:t>
    </dgm:pt>
    <dgm:pt modelId="{FD1961BD-7AC4-437C-92D5-212DA04CDE18}" type="pres">
      <dgm:prSet presAssocID="{0290132A-D890-45A8-BC7A-47D3BF63C921}" presName="Child" presStyleLbl="revTx" presStyleIdx="1" presStyleCnt="8" custScaleY="75150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AF66734A-9625-4C19-BE11-48B59EB962B2}" type="pres">
      <dgm:prSet presAssocID="{AAFA6FAE-F0DF-469C-81BE-C2B8A2812242}" presName="sibTrans" presStyleCnt="0"/>
      <dgm:spPr/>
      <dgm:t>
        <a:bodyPr/>
        <a:lstStyle/>
        <a:p>
          <a:endParaRPr lang="es-ES"/>
        </a:p>
      </dgm:t>
    </dgm:pt>
    <dgm:pt modelId="{028468B9-5D0F-4418-9E55-91060254234F}" type="pres">
      <dgm:prSet presAssocID="{9BAB708E-0190-4E19-B818-60418CCA999E}" presName="composite" presStyleCnt="0"/>
      <dgm:spPr/>
      <dgm:t>
        <a:bodyPr/>
        <a:lstStyle/>
        <a:p>
          <a:endParaRPr lang="es-ES"/>
        </a:p>
      </dgm:t>
    </dgm:pt>
    <dgm:pt modelId="{D0DEB724-AAE1-4FED-A2B7-8472DF0FF2F2}" type="pres">
      <dgm:prSet presAssocID="{9BAB708E-0190-4E19-B818-60418CCA999E}" presName="FirstChild" presStyleLbl="revTx" presStyleIdx="2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822EC9CE-621D-4649-80CC-E75414A2EDF0}" type="pres">
      <dgm:prSet presAssocID="{9BAB708E-0190-4E19-B818-60418CCA999E}" presName="Parent" presStyleLbl="alignNode1" presStyleIdx="1" presStyleCnt="4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B6FDE739-B858-4E3C-BCB7-E9E1AB4445CC}" type="pres">
      <dgm:prSet presAssocID="{9BAB708E-0190-4E19-B818-60418CCA999E}" presName="Accent" presStyleLbl="parChTrans1D1" presStyleIdx="1" presStyleCnt="4"/>
      <dgm:spPr/>
      <dgm:t>
        <a:bodyPr/>
        <a:lstStyle/>
        <a:p>
          <a:endParaRPr lang="es-ES"/>
        </a:p>
      </dgm:t>
    </dgm:pt>
    <dgm:pt modelId="{24745C4B-7D40-4C7A-89DD-817428917120}" type="pres">
      <dgm:prSet presAssocID="{9BAB708E-0190-4E19-B818-60418CCA999E}" presName="Child" presStyleLbl="revTx" presStyleIdx="3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05CEEBEB-CDBC-4C34-8E31-D34D2C33DBFF}" type="pres">
      <dgm:prSet presAssocID="{EB31D578-7841-437C-A44A-D35CBA6BE6EE}" presName="sibTrans" presStyleCnt="0"/>
      <dgm:spPr/>
      <dgm:t>
        <a:bodyPr/>
        <a:lstStyle/>
        <a:p>
          <a:endParaRPr lang="es-ES"/>
        </a:p>
      </dgm:t>
    </dgm:pt>
    <dgm:pt modelId="{A21AE48A-7E1B-4ED8-8047-51DEE48E2885}" type="pres">
      <dgm:prSet presAssocID="{D0CBD22E-D0FA-490E-AD15-510948657C09}" presName="composite" presStyleCnt="0"/>
      <dgm:spPr/>
      <dgm:t>
        <a:bodyPr/>
        <a:lstStyle/>
        <a:p>
          <a:endParaRPr lang="es-ES"/>
        </a:p>
      </dgm:t>
    </dgm:pt>
    <dgm:pt modelId="{E44CC984-3C5B-4079-8081-3E42A86C78AE}" type="pres">
      <dgm:prSet presAssocID="{D0CBD22E-D0FA-490E-AD15-510948657C09}" presName="FirstChild" presStyleLbl="revTx" presStyleIdx="4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649490C0-04EE-4EA6-8343-1CFFC516D0C8}" type="pres">
      <dgm:prSet presAssocID="{D0CBD22E-D0FA-490E-AD15-510948657C09}" presName="Parent" presStyleLbl="alignNode1" presStyleIdx="2" presStyleCnt="4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15B54E24-5A1A-4BC2-B411-F1636F932D00}" type="pres">
      <dgm:prSet presAssocID="{D0CBD22E-D0FA-490E-AD15-510948657C09}" presName="Accent" presStyleLbl="parChTrans1D1" presStyleIdx="2" presStyleCnt="4"/>
      <dgm:spPr/>
      <dgm:t>
        <a:bodyPr/>
        <a:lstStyle/>
        <a:p>
          <a:endParaRPr lang="es-ES"/>
        </a:p>
      </dgm:t>
    </dgm:pt>
    <dgm:pt modelId="{F1525572-219C-4897-91D7-FA06420E8130}" type="pres">
      <dgm:prSet presAssocID="{D0CBD22E-D0FA-490E-AD15-510948657C09}" presName="Child" presStyleLbl="revTx" presStyleIdx="5" presStyleCnt="8" custScaleY="65464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24C37CEC-3DEE-471D-9839-20F8C4F6EF4D}" type="pres">
      <dgm:prSet presAssocID="{F161A3AC-5C2E-4D9E-BBAD-6A3A6D797874}" presName="sibTrans" presStyleCnt="0"/>
      <dgm:spPr/>
      <dgm:t>
        <a:bodyPr/>
        <a:lstStyle/>
        <a:p>
          <a:endParaRPr lang="es-ES"/>
        </a:p>
      </dgm:t>
    </dgm:pt>
    <dgm:pt modelId="{2814280B-7720-4C63-B457-DE11D0068965}" type="pres">
      <dgm:prSet presAssocID="{3560BC19-86CF-4B8B-BE21-A0F396C8BA64}" presName="composite" presStyleCnt="0"/>
      <dgm:spPr/>
      <dgm:t>
        <a:bodyPr/>
        <a:lstStyle/>
        <a:p>
          <a:endParaRPr lang="es-ES"/>
        </a:p>
      </dgm:t>
    </dgm:pt>
    <dgm:pt modelId="{D52A539B-9BD9-4057-88DD-387CEEA4BBA9}" type="pres">
      <dgm:prSet presAssocID="{3560BC19-86CF-4B8B-BE21-A0F396C8BA64}" presName="FirstChild" presStyleLbl="revTx" presStyleIdx="6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17D76E11-0132-4B0F-9CE7-F8C6AFA49DF9}" type="pres">
      <dgm:prSet presAssocID="{3560BC19-86CF-4B8B-BE21-A0F396C8BA64}" presName="Parent" presStyleLbl="alignNode1" presStyleIdx="3" presStyleCnt="4">
        <dgm:presLayoutVars>
          <dgm:chMax val="3"/>
          <dgm:chPref val="3"/>
          <dgm:bulletEnabled val="1"/>
        </dgm:presLayoutVars>
      </dgm:prSet>
      <dgm:spPr/>
      <dgm:t>
        <a:bodyPr/>
        <a:lstStyle/>
        <a:p>
          <a:endParaRPr lang="pt-PT"/>
        </a:p>
      </dgm:t>
    </dgm:pt>
    <dgm:pt modelId="{58811686-42F4-4B88-B0C2-E1065953B093}" type="pres">
      <dgm:prSet presAssocID="{3560BC19-86CF-4B8B-BE21-A0F396C8BA64}" presName="Accent" presStyleLbl="parChTrans1D1" presStyleIdx="3" presStyleCnt="4"/>
      <dgm:spPr/>
      <dgm:t>
        <a:bodyPr/>
        <a:lstStyle/>
        <a:p>
          <a:endParaRPr lang="es-ES"/>
        </a:p>
      </dgm:t>
    </dgm:pt>
    <dgm:pt modelId="{5AB23B89-224D-4FFC-9C80-22846DD245FF}" type="pres">
      <dgm:prSet presAssocID="{3560BC19-86CF-4B8B-BE21-A0F396C8BA64}" presName="Child" presStyleLbl="revTx" presStyleIdx="7" presStyleCnt="8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pt-PT"/>
        </a:p>
      </dgm:t>
    </dgm:pt>
  </dgm:ptLst>
  <dgm:cxnLst>
    <dgm:cxn modelId="{C1E8955C-8BB1-4AC5-994B-90A773CEE9BD}" srcId="{9BAB708E-0190-4E19-B818-60418CCA999E}" destId="{DF89C9DD-AD48-4312-98B6-7227DD30CAD2}" srcOrd="0" destOrd="0" parTransId="{3EFF672F-2B08-4E33-8609-89B6C9CB3958}" sibTransId="{32FBDE8D-DCD7-40F7-821E-1BF8F38145AD}"/>
    <dgm:cxn modelId="{55148CD6-2E1E-4512-B858-744C861468FA}" srcId="{BD7605B4-CC20-4D11-8578-D444AF7F7D03}" destId="{0290132A-D890-45A8-BC7A-47D3BF63C921}" srcOrd="0" destOrd="0" parTransId="{8A9CF146-569B-47EC-AF47-DDB52241E348}" sibTransId="{AAFA6FAE-F0DF-469C-81BE-C2B8A2812242}"/>
    <dgm:cxn modelId="{99D7D8E4-B01D-4995-9B1F-89A6DFBAFC2B}" type="presOf" srcId="{DF89C9DD-AD48-4312-98B6-7227DD30CAD2}" destId="{D0DEB724-AAE1-4FED-A2B7-8472DF0FF2F2}" srcOrd="0" destOrd="0" presId="urn:microsoft.com/office/officeart/2011/layout/TabList#3"/>
    <dgm:cxn modelId="{29FC4EC5-1F6E-4625-8A6E-0714618232B8}" srcId="{BD7605B4-CC20-4D11-8578-D444AF7F7D03}" destId="{3560BC19-86CF-4B8B-BE21-A0F396C8BA64}" srcOrd="3" destOrd="0" parTransId="{A305FE75-4E68-443D-AF28-63DA9D999090}" sibTransId="{D861FE3C-D85E-4339-846E-45870DE587EE}"/>
    <dgm:cxn modelId="{3852AF8C-F237-46A9-A1DA-68053374E0A9}" srcId="{9BAB708E-0190-4E19-B818-60418CCA999E}" destId="{4BA88F4A-176E-4822-A9EE-4C2FE8447AF6}" srcOrd="1" destOrd="0" parTransId="{C363E7F5-EE31-4476-B034-5E2066B8AAB0}" sibTransId="{E6ECB080-EC57-4504-BA7F-C8A2309B360A}"/>
    <dgm:cxn modelId="{6CE14194-8BBE-4C23-860D-C09F5CD8A65C}" srcId="{D0CBD22E-D0FA-490E-AD15-510948657C09}" destId="{95A1B76A-9805-473C-8A9A-F22E4C8A86E9}" srcOrd="0" destOrd="0" parTransId="{4E277F73-D1EB-4026-88AC-FF0F05743C7B}" sibTransId="{AE85F136-BBE6-49D2-8333-F6FD45634CC3}"/>
    <dgm:cxn modelId="{59ACB02E-D06F-453C-92FE-93B461C3644A}" type="presOf" srcId="{7BA5C4DE-FC84-4333-969E-2AD6C7FDCB33}" destId="{B01085DE-3E3D-4379-B19E-646172DEFF0A}" srcOrd="0" destOrd="0" presId="urn:microsoft.com/office/officeart/2011/layout/TabList#3"/>
    <dgm:cxn modelId="{6DB3E354-3C62-4E4A-9844-BC079B272F2E}" type="presOf" srcId="{3560BC19-86CF-4B8B-BE21-A0F396C8BA64}" destId="{17D76E11-0132-4B0F-9CE7-F8C6AFA49DF9}" srcOrd="0" destOrd="0" presId="urn:microsoft.com/office/officeart/2011/layout/TabList#3"/>
    <dgm:cxn modelId="{C4C6AD90-F7BF-4F3B-934D-A1D10304856D}" type="presOf" srcId="{4BA88F4A-176E-4822-A9EE-4C2FE8447AF6}" destId="{24745C4B-7D40-4C7A-89DD-817428917120}" srcOrd="0" destOrd="0" presId="urn:microsoft.com/office/officeart/2011/layout/TabList#3"/>
    <dgm:cxn modelId="{7961374A-8C14-4708-84F5-332E302AA7DB}" type="presOf" srcId="{BBFD5B9A-022A-451F-8695-5154A3935778}" destId="{F1525572-219C-4897-91D7-FA06420E8130}" srcOrd="0" destOrd="0" presId="urn:microsoft.com/office/officeart/2011/layout/TabList#3"/>
    <dgm:cxn modelId="{CF263188-1C1C-4F0F-890D-0029537D93B4}" srcId="{BD7605B4-CC20-4D11-8578-D444AF7F7D03}" destId="{9BAB708E-0190-4E19-B818-60418CCA999E}" srcOrd="1" destOrd="0" parTransId="{96A28A38-9EEB-482B-BA4C-5A642FA4D7AB}" sibTransId="{EB31D578-7841-437C-A44A-D35CBA6BE6EE}"/>
    <dgm:cxn modelId="{C94B0C32-DC77-4786-8F5A-FE0C3D068F27}" type="presOf" srcId="{0290132A-D890-45A8-BC7A-47D3BF63C921}" destId="{CAED6BC6-1D42-40B3-AA9C-5875FD416ED9}" srcOrd="0" destOrd="0" presId="urn:microsoft.com/office/officeart/2011/layout/TabList#3"/>
    <dgm:cxn modelId="{22D67B9A-D3C7-4111-89B9-1CD7E83614ED}" type="presOf" srcId="{2B83313A-7354-4267-868E-7B48DAC54CE2}" destId="{24745C4B-7D40-4C7A-89DD-817428917120}" srcOrd="0" destOrd="1" presId="urn:microsoft.com/office/officeart/2011/layout/TabList#3"/>
    <dgm:cxn modelId="{8CC0FA2B-6B6C-43E6-92B2-C7FA4BC9871D}" srcId="{BD7605B4-CC20-4D11-8578-D444AF7F7D03}" destId="{D0CBD22E-D0FA-490E-AD15-510948657C09}" srcOrd="2" destOrd="0" parTransId="{65C18F01-DEBC-40B6-AB99-30F498627CE9}" sibTransId="{F161A3AC-5C2E-4D9E-BBAD-6A3A6D797874}"/>
    <dgm:cxn modelId="{79C7031E-5E07-4F39-B56B-365C0B4F4C27}" srcId="{0290132A-D890-45A8-BC7A-47D3BF63C921}" destId="{7BA5C4DE-FC84-4333-969E-2AD6C7FDCB33}" srcOrd="0" destOrd="0" parTransId="{D33F2BF3-2080-4C20-8B00-4CD415659F79}" sibTransId="{1F10B90E-E9C2-46A6-8D5D-7480F660757C}"/>
    <dgm:cxn modelId="{7C1F2406-B299-49FB-8AFF-2CEBA82B1A87}" srcId="{D0CBD22E-D0FA-490E-AD15-510948657C09}" destId="{BBFD5B9A-022A-451F-8695-5154A3935778}" srcOrd="1" destOrd="0" parTransId="{5639E12F-2367-4E10-A110-29ACB1DD0470}" sibTransId="{2870DD1A-A175-4A84-9082-D6E74F4E8A0C}"/>
    <dgm:cxn modelId="{F488FB21-9C33-48B2-9F5C-E521EBE1D122}" srcId="{3560BC19-86CF-4B8B-BE21-A0F396C8BA64}" destId="{42325B54-BD9D-40A2-88E5-FE48393B3566}" srcOrd="1" destOrd="0" parTransId="{7461CF78-5533-4040-8FA9-254AA9688480}" sibTransId="{A2CA5425-344D-46CD-A506-748567549120}"/>
    <dgm:cxn modelId="{46861AD3-002C-48EB-BB96-70A6F3D79EED}" type="presOf" srcId="{42325B54-BD9D-40A2-88E5-FE48393B3566}" destId="{5AB23B89-224D-4FFC-9C80-22846DD245FF}" srcOrd="0" destOrd="0" presId="urn:microsoft.com/office/officeart/2011/layout/TabList#3"/>
    <dgm:cxn modelId="{4A589555-7AB1-4B94-990D-26BE9941C6EB}" srcId="{9BAB708E-0190-4E19-B818-60418CCA999E}" destId="{2B83313A-7354-4267-868E-7B48DAC54CE2}" srcOrd="2" destOrd="0" parTransId="{543B4163-98D1-4394-94F3-BB77AEDACA8B}" sibTransId="{553D2383-5512-45F3-8963-FD0B6D40ACC6}"/>
    <dgm:cxn modelId="{8658DE45-94A8-40AC-9D30-F35902EAF5AF}" srcId="{3560BC19-86CF-4B8B-BE21-A0F396C8BA64}" destId="{A0BE5E57-0080-457F-8F4F-7CA81379C724}" srcOrd="0" destOrd="0" parTransId="{1C53AB4D-5FCF-4FA3-BFD4-DFAA968F9711}" sibTransId="{5DBFC66D-3B86-400D-911D-75BB351522B8}"/>
    <dgm:cxn modelId="{CA348DD9-4AE4-4F9D-8124-F3ED166F2423}" type="presOf" srcId="{A0BE5E57-0080-457F-8F4F-7CA81379C724}" destId="{D52A539B-9BD9-4057-88DD-387CEEA4BBA9}" srcOrd="0" destOrd="0" presId="urn:microsoft.com/office/officeart/2011/layout/TabList#3"/>
    <dgm:cxn modelId="{99F651E7-CDFC-4C0A-9602-E7001B7964A2}" type="presOf" srcId="{95A1B76A-9805-473C-8A9A-F22E4C8A86E9}" destId="{E44CC984-3C5B-4079-8081-3E42A86C78AE}" srcOrd="0" destOrd="0" presId="urn:microsoft.com/office/officeart/2011/layout/TabList#3"/>
    <dgm:cxn modelId="{F6407362-6EF1-420E-A75C-BFAB3AF9E809}" type="presOf" srcId="{D0CBD22E-D0FA-490E-AD15-510948657C09}" destId="{649490C0-04EE-4EA6-8343-1CFFC516D0C8}" srcOrd="0" destOrd="0" presId="urn:microsoft.com/office/officeart/2011/layout/TabList#3"/>
    <dgm:cxn modelId="{F757E9E6-57CE-42A2-8E0E-BB2582E4A577}" type="presOf" srcId="{615353A2-349E-4D4A-87B3-F724D2ADB78B}" destId="{FD1961BD-7AC4-437C-92D5-212DA04CDE18}" srcOrd="0" destOrd="0" presId="urn:microsoft.com/office/officeart/2011/layout/TabList#3"/>
    <dgm:cxn modelId="{F2682298-E21B-4B9E-BB61-48851B5CD41B}" srcId="{0290132A-D890-45A8-BC7A-47D3BF63C921}" destId="{615353A2-349E-4D4A-87B3-F724D2ADB78B}" srcOrd="1" destOrd="0" parTransId="{91B9D9AC-487F-4FAD-A7CF-BB0D86CF6036}" sibTransId="{B54E27DB-E0C8-4703-B29C-7BAF65848ECD}"/>
    <dgm:cxn modelId="{D3069A8A-0EE9-4F37-839C-86F7FE80D228}" type="presOf" srcId="{9BAB708E-0190-4E19-B818-60418CCA999E}" destId="{822EC9CE-621D-4649-80CC-E75414A2EDF0}" srcOrd="0" destOrd="0" presId="urn:microsoft.com/office/officeart/2011/layout/TabList#3"/>
    <dgm:cxn modelId="{EB51693F-ACAA-4FA0-9271-736956576AFD}" type="presOf" srcId="{BD7605B4-CC20-4D11-8578-D444AF7F7D03}" destId="{AB275B4D-8143-4C43-B828-33AA558E9670}" srcOrd="0" destOrd="0" presId="urn:microsoft.com/office/officeart/2011/layout/TabList#3"/>
    <dgm:cxn modelId="{F68F3F5A-BBFA-4824-889D-D04CD0E78356}" type="presParOf" srcId="{AB275B4D-8143-4C43-B828-33AA558E9670}" destId="{983FD8D7-241A-4C0B-889A-D9ED490386A7}" srcOrd="0" destOrd="0" presId="urn:microsoft.com/office/officeart/2011/layout/TabList#3"/>
    <dgm:cxn modelId="{5E865056-820A-4CA1-9FC4-97EF53B9D09D}" type="presParOf" srcId="{983FD8D7-241A-4C0B-889A-D9ED490386A7}" destId="{B01085DE-3E3D-4379-B19E-646172DEFF0A}" srcOrd="0" destOrd="0" presId="urn:microsoft.com/office/officeart/2011/layout/TabList#3"/>
    <dgm:cxn modelId="{8ECA7DE4-7F4C-441C-88C7-B505E55AB36A}" type="presParOf" srcId="{983FD8D7-241A-4C0B-889A-D9ED490386A7}" destId="{CAED6BC6-1D42-40B3-AA9C-5875FD416ED9}" srcOrd="1" destOrd="0" presId="urn:microsoft.com/office/officeart/2011/layout/TabList#3"/>
    <dgm:cxn modelId="{AE00CA14-BA41-4354-A46A-3E0578E29657}" type="presParOf" srcId="{983FD8D7-241A-4C0B-889A-D9ED490386A7}" destId="{41BC34BC-912E-43E0-8CE8-D94293ED9EA1}" srcOrd="2" destOrd="0" presId="urn:microsoft.com/office/officeart/2011/layout/TabList#3"/>
    <dgm:cxn modelId="{1FD54032-E817-4737-984D-56CBDBBC67E6}" type="presParOf" srcId="{AB275B4D-8143-4C43-B828-33AA558E9670}" destId="{FD1961BD-7AC4-437C-92D5-212DA04CDE18}" srcOrd="1" destOrd="0" presId="urn:microsoft.com/office/officeart/2011/layout/TabList#3"/>
    <dgm:cxn modelId="{FDEB6C09-9BF0-4CE4-83FC-9DF669BA6D20}" type="presParOf" srcId="{AB275B4D-8143-4C43-B828-33AA558E9670}" destId="{AF66734A-9625-4C19-BE11-48B59EB962B2}" srcOrd="2" destOrd="0" presId="urn:microsoft.com/office/officeart/2011/layout/TabList#3"/>
    <dgm:cxn modelId="{420FD25E-A380-4161-B197-4C9DCEF3BDA1}" type="presParOf" srcId="{AB275B4D-8143-4C43-B828-33AA558E9670}" destId="{028468B9-5D0F-4418-9E55-91060254234F}" srcOrd="3" destOrd="0" presId="urn:microsoft.com/office/officeart/2011/layout/TabList#3"/>
    <dgm:cxn modelId="{A39B2167-65B0-4380-B350-C848CD69B301}" type="presParOf" srcId="{028468B9-5D0F-4418-9E55-91060254234F}" destId="{D0DEB724-AAE1-4FED-A2B7-8472DF0FF2F2}" srcOrd="0" destOrd="0" presId="urn:microsoft.com/office/officeart/2011/layout/TabList#3"/>
    <dgm:cxn modelId="{01F59E90-C3AC-4D27-88CF-A4DD0B672A31}" type="presParOf" srcId="{028468B9-5D0F-4418-9E55-91060254234F}" destId="{822EC9CE-621D-4649-80CC-E75414A2EDF0}" srcOrd="1" destOrd="0" presId="urn:microsoft.com/office/officeart/2011/layout/TabList#3"/>
    <dgm:cxn modelId="{B9F83D74-C882-46E4-83FC-245CA099A05E}" type="presParOf" srcId="{028468B9-5D0F-4418-9E55-91060254234F}" destId="{B6FDE739-B858-4E3C-BCB7-E9E1AB4445CC}" srcOrd="2" destOrd="0" presId="urn:microsoft.com/office/officeart/2011/layout/TabList#3"/>
    <dgm:cxn modelId="{F365C42F-1C00-461D-A160-FFD1B5B1A828}" type="presParOf" srcId="{AB275B4D-8143-4C43-B828-33AA558E9670}" destId="{24745C4B-7D40-4C7A-89DD-817428917120}" srcOrd="4" destOrd="0" presId="urn:microsoft.com/office/officeart/2011/layout/TabList#3"/>
    <dgm:cxn modelId="{73EF457E-0B13-4DE3-829E-C9C4511FE4D2}" type="presParOf" srcId="{AB275B4D-8143-4C43-B828-33AA558E9670}" destId="{05CEEBEB-CDBC-4C34-8E31-D34D2C33DBFF}" srcOrd="5" destOrd="0" presId="urn:microsoft.com/office/officeart/2011/layout/TabList#3"/>
    <dgm:cxn modelId="{EC667580-E388-4757-92F2-8B2711CB39F0}" type="presParOf" srcId="{AB275B4D-8143-4C43-B828-33AA558E9670}" destId="{A21AE48A-7E1B-4ED8-8047-51DEE48E2885}" srcOrd="6" destOrd="0" presId="urn:microsoft.com/office/officeart/2011/layout/TabList#3"/>
    <dgm:cxn modelId="{9BDCB2F2-0C08-4156-956C-CF3DA836B2DA}" type="presParOf" srcId="{A21AE48A-7E1B-4ED8-8047-51DEE48E2885}" destId="{E44CC984-3C5B-4079-8081-3E42A86C78AE}" srcOrd="0" destOrd="0" presId="urn:microsoft.com/office/officeart/2011/layout/TabList#3"/>
    <dgm:cxn modelId="{CAF9C4DB-ED88-4D42-8E03-D8C2DE0CB429}" type="presParOf" srcId="{A21AE48A-7E1B-4ED8-8047-51DEE48E2885}" destId="{649490C0-04EE-4EA6-8343-1CFFC516D0C8}" srcOrd="1" destOrd="0" presId="urn:microsoft.com/office/officeart/2011/layout/TabList#3"/>
    <dgm:cxn modelId="{774A20B6-C218-4459-B8D1-22B59A574BAA}" type="presParOf" srcId="{A21AE48A-7E1B-4ED8-8047-51DEE48E2885}" destId="{15B54E24-5A1A-4BC2-B411-F1636F932D00}" srcOrd="2" destOrd="0" presId="urn:microsoft.com/office/officeart/2011/layout/TabList#3"/>
    <dgm:cxn modelId="{7D8C13BB-9C39-4F58-94DB-AD0250227E40}" type="presParOf" srcId="{AB275B4D-8143-4C43-B828-33AA558E9670}" destId="{F1525572-219C-4897-91D7-FA06420E8130}" srcOrd="7" destOrd="0" presId="urn:microsoft.com/office/officeart/2011/layout/TabList#3"/>
    <dgm:cxn modelId="{CC9D3D2B-69FB-4C1D-A39F-B03EEB8DB9CF}" type="presParOf" srcId="{AB275B4D-8143-4C43-B828-33AA558E9670}" destId="{24C37CEC-3DEE-471D-9839-20F8C4F6EF4D}" srcOrd="8" destOrd="0" presId="urn:microsoft.com/office/officeart/2011/layout/TabList#3"/>
    <dgm:cxn modelId="{6984218A-8E80-4CB6-9623-540B878EDE65}" type="presParOf" srcId="{AB275B4D-8143-4C43-B828-33AA558E9670}" destId="{2814280B-7720-4C63-B457-DE11D0068965}" srcOrd="9" destOrd="0" presId="urn:microsoft.com/office/officeart/2011/layout/TabList#3"/>
    <dgm:cxn modelId="{044E8D69-5784-4769-9D5D-AF555EB3B3AA}" type="presParOf" srcId="{2814280B-7720-4C63-B457-DE11D0068965}" destId="{D52A539B-9BD9-4057-88DD-387CEEA4BBA9}" srcOrd="0" destOrd="0" presId="urn:microsoft.com/office/officeart/2011/layout/TabList#3"/>
    <dgm:cxn modelId="{529E4D53-FD08-4784-9C0D-27FBA57DD445}" type="presParOf" srcId="{2814280B-7720-4C63-B457-DE11D0068965}" destId="{17D76E11-0132-4B0F-9CE7-F8C6AFA49DF9}" srcOrd="1" destOrd="0" presId="urn:microsoft.com/office/officeart/2011/layout/TabList#3"/>
    <dgm:cxn modelId="{5BEAC454-DB2B-4A30-8856-C89A52C566B6}" type="presParOf" srcId="{2814280B-7720-4C63-B457-DE11D0068965}" destId="{58811686-42F4-4B88-B0C2-E1065953B093}" srcOrd="2" destOrd="0" presId="urn:microsoft.com/office/officeart/2011/layout/TabList#3"/>
    <dgm:cxn modelId="{D4D64BB4-681F-4A96-A9E6-8D993EE8B4CE}" type="presParOf" srcId="{AB275B4D-8143-4C43-B828-33AA558E9670}" destId="{5AB23B89-224D-4FFC-9C80-22846DD245FF}" srcOrd="10" destOrd="0" presId="urn:microsoft.com/office/officeart/2011/layout/TabList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72FDDC4-1F20-4F37-8847-424EC18A8DAF}">
      <dsp:nvSpPr>
        <dsp:cNvPr id="0" name=""/>
        <dsp:cNvSpPr/>
      </dsp:nvSpPr>
      <dsp:spPr>
        <a:xfrm>
          <a:off x="0" y="35884"/>
          <a:ext cx="2660647" cy="942345"/>
        </a:xfrm>
        <a:prstGeom prst="chevron">
          <a:avLst>
            <a:gd name="adj" fmla="val 40000"/>
          </a:avLst>
        </a:prstGeom>
        <a:solidFill>
          <a:srgbClr val="F96A1B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909DF0-0E32-4DA1-8359-79C7E11EB875}">
      <dsp:nvSpPr>
        <dsp:cNvPr id="0" name=""/>
        <dsp:cNvSpPr/>
      </dsp:nvSpPr>
      <dsp:spPr>
        <a:xfrm>
          <a:off x="710565" y="235586"/>
          <a:ext cx="2246769" cy="942345"/>
        </a:xfrm>
        <a:prstGeom prst="roundRect">
          <a:avLst>
            <a:gd name="adj" fmla="val 10000"/>
          </a:avLst>
        </a:prstGeom>
        <a:solidFill>
          <a:srgbClr val="FFFFFF">
            <a:alpha val="90000"/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96A1B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500" b="1" kern="1200" dirty="0" err="1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Gill Sans"/>
              <a:ea typeface="+mn-ea"/>
              <a:cs typeface="+mn-cs"/>
            </a:rPr>
            <a:t>OpenAIRE</a:t>
          </a:r>
          <a:endParaRPr lang="pt-PT" sz="1500" b="1" kern="1200" dirty="0" smtClean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Gill Sans"/>
            <a:ea typeface="+mn-ea"/>
            <a:cs typeface="+mn-cs"/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500" b="1" kern="1200" dirty="0" smtClean="0">
              <a:solidFill>
                <a:srgbClr val="2669DB"/>
              </a:solidFill>
              <a:latin typeface="Gill Sans"/>
              <a:ea typeface="+mn-ea"/>
              <a:cs typeface="+mn-cs"/>
            </a:rPr>
            <a:t>Dec. 2009 - Nov. 2012</a:t>
          </a:r>
          <a:endParaRPr lang="pt-PT" sz="1500" b="1" kern="1200" dirty="0">
            <a:solidFill>
              <a:srgbClr val="2669DB"/>
            </a:solidFill>
            <a:latin typeface="Gill Sans"/>
            <a:ea typeface="+mn-ea"/>
            <a:cs typeface="+mn-cs"/>
          </a:endParaRPr>
        </a:p>
      </dsp:txBody>
      <dsp:txXfrm>
        <a:off x="738165" y="263186"/>
        <a:ext cx="2191569" cy="887145"/>
      </dsp:txXfrm>
    </dsp:sp>
    <dsp:sp modelId="{EBCA2086-3B01-4F61-8861-0F41E4163CBE}">
      <dsp:nvSpPr>
        <dsp:cNvPr id="0" name=""/>
        <dsp:cNvSpPr/>
      </dsp:nvSpPr>
      <dsp:spPr>
        <a:xfrm>
          <a:off x="3040110" y="0"/>
          <a:ext cx="2660647" cy="942345"/>
        </a:xfrm>
        <a:prstGeom prst="chevron">
          <a:avLst>
            <a:gd name="adj" fmla="val 40000"/>
          </a:avLst>
        </a:prstGeom>
        <a:solidFill>
          <a:srgbClr val="08A1D9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8DAAFB8-5EE5-405E-86AC-EE7595E7D0AF}">
      <dsp:nvSpPr>
        <dsp:cNvPr id="0" name=""/>
        <dsp:cNvSpPr/>
      </dsp:nvSpPr>
      <dsp:spPr>
        <a:xfrm>
          <a:off x="3749616" y="235586"/>
          <a:ext cx="2246769" cy="942345"/>
        </a:xfrm>
        <a:prstGeom prst="roundRect">
          <a:avLst>
            <a:gd name="adj" fmla="val 10000"/>
          </a:avLst>
        </a:prstGeom>
        <a:solidFill>
          <a:srgbClr val="FFFFFF">
            <a:alpha val="90000"/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08A1D9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500" b="1" kern="1200" dirty="0" err="1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Gill Sans"/>
              <a:ea typeface="+mn-ea"/>
              <a:cs typeface="+mn-cs"/>
            </a:rPr>
            <a:t>OpenAIREplus</a:t>
          </a:r>
          <a:endParaRPr lang="pt-PT" sz="1500" b="1" kern="1200" dirty="0" smtClean="0">
            <a:solidFill>
              <a:srgbClr val="000000">
                <a:hueOff val="0"/>
                <a:satOff val="0"/>
                <a:lumOff val="0"/>
                <a:alphaOff val="0"/>
              </a:srgbClr>
            </a:solidFill>
            <a:latin typeface="Gill Sans"/>
            <a:ea typeface="+mn-ea"/>
            <a:cs typeface="+mn-cs"/>
          </a:endParaRP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500" b="1" kern="1200" dirty="0" smtClean="0">
              <a:solidFill>
                <a:srgbClr val="2669DB"/>
              </a:solidFill>
              <a:latin typeface="Gill Sans"/>
              <a:ea typeface="+mn-ea"/>
              <a:cs typeface="+mn-cs"/>
            </a:rPr>
            <a:t>Dec. 2011 – Dec. 2014</a:t>
          </a:r>
          <a:endParaRPr lang="pt-PT" sz="1500" b="1" kern="1200" dirty="0">
            <a:solidFill>
              <a:srgbClr val="2669DB"/>
            </a:solidFill>
            <a:latin typeface="Gill Sans"/>
            <a:ea typeface="+mn-ea"/>
            <a:cs typeface="+mn-cs"/>
          </a:endParaRPr>
        </a:p>
      </dsp:txBody>
      <dsp:txXfrm>
        <a:off x="3777216" y="263186"/>
        <a:ext cx="2191569" cy="887145"/>
      </dsp:txXfrm>
    </dsp:sp>
    <dsp:sp modelId="{B61DDBD2-1470-4A9C-922C-286BD5721EB3}">
      <dsp:nvSpPr>
        <dsp:cNvPr id="0" name=""/>
        <dsp:cNvSpPr/>
      </dsp:nvSpPr>
      <dsp:spPr>
        <a:xfrm>
          <a:off x="6079161" y="0"/>
          <a:ext cx="2660647" cy="942345"/>
        </a:xfrm>
        <a:prstGeom prst="chevron">
          <a:avLst>
            <a:gd name="adj" fmla="val 40000"/>
          </a:avLst>
        </a:prstGeom>
        <a:solidFill>
          <a:srgbClr val="0070C0"/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B9B6038-E043-4982-A3D5-328942CE4DD4}">
      <dsp:nvSpPr>
        <dsp:cNvPr id="0" name=""/>
        <dsp:cNvSpPr/>
      </dsp:nvSpPr>
      <dsp:spPr>
        <a:xfrm>
          <a:off x="6788667" y="235586"/>
          <a:ext cx="2246769" cy="942345"/>
        </a:xfrm>
        <a:prstGeom prst="roundRect">
          <a:avLst>
            <a:gd name="adj" fmla="val 10000"/>
          </a:avLst>
        </a:prstGeom>
        <a:solidFill>
          <a:srgbClr val="FFFFFF">
            <a:alpha val="90000"/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7C984A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500" b="1" kern="1200" dirty="0" smtClean="0">
              <a:solidFill>
                <a:srgbClr val="000000">
                  <a:hueOff val="0"/>
                  <a:satOff val="0"/>
                  <a:lumOff val="0"/>
                  <a:alphaOff val="0"/>
                </a:srgbClr>
              </a:solidFill>
              <a:latin typeface="Gill Sans"/>
              <a:ea typeface="+mn-ea"/>
              <a:cs typeface="+mn-cs"/>
            </a:rPr>
            <a:t>OpenAIRE2020</a:t>
          </a:r>
        </a:p>
        <a:p>
          <a:pPr lvl="0" algn="ctr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1500" b="1" kern="1200" dirty="0" smtClean="0">
              <a:solidFill>
                <a:srgbClr val="2669DB"/>
              </a:solidFill>
              <a:latin typeface="Gill Sans"/>
              <a:ea typeface="+mn-ea"/>
              <a:cs typeface="+mn-cs"/>
            </a:rPr>
            <a:t>Jan. 2015 a Jun. 2018</a:t>
          </a:r>
          <a:endParaRPr lang="pt-PT" sz="1500" b="1" kern="1200" dirty="0">
            <a:solidFill>
              <a:srgbClr val="2669DB"/>
            </a:solidFill>
            <a:latin typeface="Gill Sans"/>
            <a:ea typeface="+mn-ea"/>
            <a:cs typeface="+mn-cs"/>
          </a:endParaRPr>
        </a:p>
      </dsp:txBody>
      <dsp:txXfrm>
        <a:off x="6816267" y="263186"/>
        <a:ext cx="2191569" cy="88714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C361035-A6C8-4917-B34F-9455FA5955EB}">
      <dsp:nvSpPr>
        <dsp:cNvPr id="0" name=""/>
        <dsp:cNvSpPr/>
      </dsp:nvSpPr>
      <dsp:spPr>
        <a:xfrm>
          <a:off x="0" y="-5"/>
          <a:ext cx="2913584" cy="4824546"/>
        </a:xfrm>
        <a:prstGeom prst="roundRect">
          <a:avLst>
            <a:gd name="adj" fmla="val 5000"/>
          </a:avLst>
        </a:prstGeom>
        <a:solidFill>
          <a:srgbClr val="7C984A"/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3444" rIns="160020" bIns="0" numCol="1" spcCol="1270" anchor="t" anchorCtr="0">
          <a:noAutofit/>
        </a:bodyPr>
        <a:lstStyle/>
        <a:p>
          <a:pPr lvl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600" b="1" kern="1200" dirty="0" smtClean="0">
              <a:solidFill>
                <a:srgbClr val="FFFFFF"/>
              </a:solidFill>
              <a:latin typeface="Gill Sans"/>
              <a:ea typeface="+mn-ea"/>
              <a:cs typeface="+mn-cs"/>
            </a:rPr>
            <a:t>FUNDERS</a:t>
          </a:r>
          <a:endParaRPr lang="es-ES" sz="3600" b="1" kern="1200" dirty="0">
            <a:solidFill>
              <a:srgbClr val="FFFFFF"/>
            </a:solidFill>
            <a:latin typeface="Gill Sans"/>
            <a:ea typeface="+mn-ea"/>
            <a:cs typeface="+mn-cs"/>
          </a:endParaRPr>
        </a:p>
      </dsp:txBody>
      <dsp:txXfrm rot="16200000">
        <a:off x="-1678171" y="1695234"/>
        <a:ext cx="3939060" cy="565648"/>
      </dsp:txXfrm>
    </dsp:sp>
    <dsp:sp modelId="{A243FA4E-2D45-4951-A629-AF84372547A8}">
      <dsp:nvSpPr>
        <dsp:cNvPr id="0" name=""/>
        <dsp:cNvSpPr/>
      </dsp:nvSpPr>
      <dsp:spPr>
        <a:xfrm>
          <a:off x="582716" y="-5"/>
          <a:ext cx="2170620" cy="482454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3444" rIns="0" bIns="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kern="1200" dirty="0" smtClean="0">
              <a:solidFill>
                <a:srgbClr val="FFFFFF"/>
              </a:solidFill>
              <a:latin typeface="Calibri" panose="020F0502020204030204" pitchFamily="34" charset="0"/>
              <a:ea typeface="+mn-ea"/>
              <a:cs typeface="+mn-cs"/>
            </a:rPr>
            <a:t>Many funders have now stipulated Open Access to results!</a:t>
          </a:r>
          <a:endParaRPr lang="es-ES" sz="3600" b="0" kern="1200" dirty="0">
            <a:solidFill>
              <a:srgbClr val="FFFFFF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582716" y="-5"/>
        <a:ext cx="2170620" cy="4824546"/>
      </dsp:txXfrm>
    </dsp:sp>
    <dsp:sp modelId="{656C6243-4519-4D9C-943B-6C896398F36A}">
      <dsp:nvSpPr>
        <dsp:cNvPr id="0" name=""/>
        <dsp:cNvSpPr/>
      </dsp:nvSpPr>
      <dsp:spPr>
        <a:xfrm>
          <a:off x="3024336" y="-5"/>
          <a:ext cx="2913584" cy="4824546"/>
        </a:xfrm>
        <a:prstGeom prst="roundRect">
          <a:avLst>
            <a:gd name="adj" fmla="val 5000"/>
          </a:avLst>
        </a:prstGeom>
        <a:solidFill>
          <a:srgbClr val="F96A1B"/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3444" rIns="160020" bIns="0" numCol="1" spcCol="1270" anchor="t" anchorCtr="0">
          <a:noAutofit/>
        </a:bodyPr>
        <a:lstStyle/>
        <a:p>
          <a:pPr lvl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600" b="1" kern="1200" dirty="0" smtClean="0">
              <a:solidFill>
                <a:srgbClr val="FFFFFF"/>
              </a:solidFill>
              <a:latin typeface="Gill Sans"/>
              <a:ea typeface="+mn-ea"/>
              <a:cs typeface="+mn-cs"/>
            </a:rPr>
            <a:t>MANDATES</a:t>
          </a:r>
          <a:endParaRPr lang="es-ES" sz="3600" b="1" kern="1200" dirty="0">
            <a:solidFill>
              <a:srgbClr val="FFFFFF"/>
            </a:solidFill>
            <a:latin typeface="Gill Sans"/>
            <a:ea typeface="+mn-ea"/>
            <a:cs typeface="+mn-cs"/>
          </a:endParaRPr>
        </a:p>
      </dsp:txBody>
      <dsp:txXfrm rot="16200000">
        <a:off x="1346165" y="1695234"/>
        <a:ext cx="3939060" cy="565648"/>
      </dsp:txXfrm>
    </dsp:sp>
    <dsp:sp modelId="{43126FEB-268F-4E4E-AA2C-6F21D96BB9AC}">
      <dsp:nvSpPr>
        <dsp:cNvPr id="0" name=""/>
        <dsp:cNvSpPr/>
      </dsp:nvSpPr>
      <dsp:spPr>
        <a:xfrm rot="5400000">
          <a:off x="2729197" y="3986900"/>
          <a:ext cx="603214" cy="437037"/>
        </a:xfrm>
        <a:prstGeom prst="flowChartExtract">
          <a:avLst/>
        </a:prstGeom>
        <a:solidFill>
          <a:srgbClr val="FFFFFF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F96A1B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E444A3F-EA76-410E-8A7E-69AFA303959A}">
      <dsp:nvSpPr>
        <dsp:cNvPr id="0" name=""/>
        <dsp:cNvSpPr/>
      </dsp:nvSpPr>
      <dsp:spPr>
        <a:xfrm>
          <a:off x="3607053" y="-5"/>
          <a:ext cx="2170620" cy="482454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3444" rIns="0" bIns="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kern="1200" dirty="0" smtClean="0">
              <a:solidFill>
                <a:srgbClr val="FFFFFF"/>
              </a:solidFill>
              <a:latin typeface="Calibri" panose="020F0502020204030204" pitchFamily="34" charset="0"/>
              <a:ea typeface="+mn-ea"/>
              <a:cs typeface="+mn-cs"/>
            </a:rPr>
            <a:t>Many have Open Access mandates in place!</a:t>
          </a:r>
          <a:endParaRPr lang="es-ES" sz="3600" b="0" kern="1200" dirty="0">
            <a:solidFill>
              <a:srgbClr val="FFFFFF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3607053" y="-5"/>
        <a:ext cx="2170620" cy="4824546"/>
      </dsp:txXfrm>
    </dsp:sp>
    <dsp:sp modelId="{46D56988-B0EE-45EA-913D-8846CE6AE52F}">
      <dsp:nvSpPr>
        <dsp:cNvPr id="0" name=""/>
        <dsp:cNvSpPr/>
      </dsp:nvSpPr>
      <dsp:spPr>
        <a:xfrm>
          <a:off x="6031797" y="-5"/>
          <a:ext cx="2913584" cy="4824546"/>
        </a:xfrm>
        <a:prstGeom prst="roundRect">
          <a:avLst>
            <a:gd name="adj" fmla="val 5000"/>
          </a:avLst>
        </a:prstGeom>
        <a:solidFill>
          <a:srgbClr val="00B0F0"/>
        </a:solidFill>
        <a:ln w="12700" cap="flat" cmpd="sng" algn="ctr">
          <a:solidFill>
            <a:srgbClr val="FFFFFF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3444" rIns="160020" bIns="0" numCol="1" spcCol="1270" anchor="t" anchorCtr="0">
          <a:noAutofit/>
        </a:bodyPr>
        <a:lstStyle/>
        <a:p>
          <a:pPr lvl="0" algn="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s-ES" sz="3600" b="1" kern="1200" dirty="0" smtClean="0">
              <a:solidFill>
                <a:srgbClr val="FFFFFF"/>
              </a:solidFill>
              <a:latin typeface="Gill Sans"/>
              <a:ea typeface="+mn-ea"/>
              <a:cs typeface="+mn-cs"/>
            </a:rPr>
            <a:t>REPOSITORIES</a:t>
          </a:r>
          <a:endParaRPr lang="es-ES" sz="3600" b="1" kern="1200" dirty="0">
            <a:solidFill>
              <a:srgbClr val="FFFFFF"/>
            </a:solidFill>
            <a:latin typeface="Gill Sans"/>
            <a:ea typeface="+mn-ea"/>
            <a:cs typeface="+mn-cs"/>
          </a:endParaRPr>
        </a:p>
      </dsp:txBody>
      <dsp:txXfrm rot="16200000">
        <a:off x="4353625" y="1695234"/>
        <a:ext cx="3939060" cy="565648"/>
      </dsp:txXfrm>
    </dsp:sp>
    <dsp:sp modelId="{27EBECF3-64F1-4640-A7F5-1C7DCBC786ED}">
      <dsp:nvSpPr>
        <dsp:cNvPr id="0" name=""/>
        <dsp:cNvSpPr/>
      </dsp:nvSpPr>
      <dsp:spPr>
        <a:xfrm rot="5400000">
          <a:off x="5744758" y="3986900"/>
          <a:ext cx="603214" cy="437037"/>
        </a:xfrm>
        <a:prstGeom prst="flowChartExtract">
          <a:avLst/>
        </a:prstGeom>
        <a:solidFill>
          <a:srgbClr val="FFFFFF">
            <a:hueOff val="0"/>
            <a:satOff val="0"/>
            <a:lumOff val="0"/>
            <a:alphaOff val="0"/>
          </a:srgbClr>
        </a:solidFill>
        <a:ln w="12700" cap="flat" cmpd="sng" algn="ctr">
          <a:solidFill>
            <a:srgbClr val="08A1D9">
              <a:hueOff val="0"/>
              <a:satOff val="0"/>
              <a:lumOff val="0"/>
              <a:alphaOff val="0"/>
            </a:srgb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84D869-3E6D-4E59-AAAD-FD25EC1DB8AD}">
      <dsp:nvSpPr>
        <dsp:cNvPr id="0" name=""/>
        <dsp:cNvSpPr/>
      </dsp:nvSpPr>
      <dsp:spPr>
        <a:xfrm>
          <a:off x="6614514" y="-5"/>
          <a:ext cx="2170620" cy="4824546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123444" rIns="0" bIns="0" numCol="1" spcCol="1270" anchor="t" anchorCtr="0">
          <a:noAutofit/>
        </a:bodyPr>
        <a:lstStyle/>
        <a:p>
          <a:pPr lvl="0" algn="l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600" b="0" kern="1200" dirty="0" smtClean="0">
              <a:solidFill>
                <a:srgbClr val="FFFFFF"/>
              </a:solidFill>
              <a:latin typeface="Calibri" panose="020F0502020204030204" pitchFamily="34" charset="0"/>
              <a:ea typeface="+mn-ea"/>
              <a:cs typeface="+mn-cs"/>
            </a:rPr>
            <a:t>But how often are these outputs linked to funding details?</a:t>
          </a:r>
          <a:endParaRPr lang="es-ES" sz="3600" b="0" kern="1200" dirty="0">
            <a:solidFill>
              <a:srgbClr val="FFFFFF"/>
            </a:solidFill>
            <a:latin typeface="Calibri" panose="020F0502020204030204" pitchFamily="34" charset="0"/>
            <a:ea typeface="+mn-ea"/>
            <a:cs typeface="+mn-cs"/>
          </a:endParaRPr>
        </a:p>
      </dsp:txBody>
      <dsp:txXfrm>
        <a:off x="6614514" y="-5"/>
        <a:ext cx="2170620" cy="4824546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06C0B-00EC-4BF9-8AFE-6693C6BF652C}">
      <dsp:nvSpPr>
        <dsp:cNvPr id="0" name=""/>
        <dsp:cNvSpPr/>
      </dsp:nvSpPr>
      <dsp:spPr>
        <a:xfrm>
          <a:off x="592" y="0"/>
          <a:ext cx="3415010" cy="648072"/>
        </a:xfrm>
        <a:prstGeom prst="homePlate">
          <a:avLst/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28016" tIns="64008" rIns="32004" bIns="6400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smtClean="0">
              <a:latin typeface="Calibri" panose="020F0502020204030204" pitchFamily="34" charset="0"/>
              <a:cs typeface="PF Paperback"/>
            </a:rPr>
            <a:t>Data Providers</a:t>
          </a:r>
          <a:endParaRPr lang="es-ES" sz="2400" b="1" kern="1200" dirty="0">
            <a:latin typeface="Calibri" panose="020F0502020204030204" pitchFamily="34" charset="0"/>
          </a:endParaRPr>
        </a:p>
      </dsp:txBody>
      <dsp:txXfrm>
        <a:off x="592" y="0"/>
        <a:ext cx="3252992" cy="648072"/>
      </dsp:txXfrm>
    </dsp:sp>
    <dsp:sp modelId="{631C3E5D-0B27-4D37-8E95-4487D8C95987}">
      <dsp:nvSpPr>
        <dsp:cNvPr id="0" name=""/>
        <dsp:cNvSpPr/>
      </dsp:nvSpPr>
      <dsp:spPr>
        <a:xfrm>
          <a:off x="2495332" y="0"/>
          <a:ext cx="4419067" cy="648072"/>
        </a:xfrm>
        <a:prstGeom prst="chevron">
          <a:avLst/>
        </a:prstGeom>
        <a:solidFill>
          <a:srgbClr val="2874F6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64008" rIns="32004" bIns="6400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dirty="0" err="1" smtClean="0">
              <a:latin typeface="Calibri" panose="020F0502020204030204" pitchFamily="34" charset="0"/>
              <a:cs typeface="PF Paperback"/>
            </a:rPr>
            <a:t>OpenAIRE</a:t>
          </a:r>
          <a:r>
            <a:rPr lang="en-GB" sz="2400" b="1" kern="1200" dirty="0" smtClean="0">
              <a:latin typeface="Calibri" panose="020F0502020204030204" pitchFamily="34" charset="0"/>
              <a:cs typeface="PF Paperback"/>
            </a:rPr>
            <a:t> Platform</a:t>
          </a:r>
          <a:endParaRPr lang="es-ES" sz="2400" b="1" kern="1200" dirty="0">
            <a:latin typeface="Calibri" panose="020F0502020204030204" pitchFamily="34" charset="0"/>
          </a:endParaRPr>
        </a:p>
      </dsp:txBody>
      <dsp:txXfrm>
        <a:off x="2819368" y="0"/>
        <a:ext cx="3770995" cy="648072"/>
      </dsp:txXfrm>
    </dsp:sp>
    <dsp:sp modelId="{FFC9FFD0-55EA-4CC1-A337-DC73B7A78DC0}">
      <dsp:nvSpPr>
        <dsp:cNvPr id="0" name=""/>
        <dsp:cNvSpPr/>
      </dsp:nvSpPr>
      <dsp:spPr>
        <a:xfrm>
          <a:off x="6067043" y="0"/>
          <a:ext cx="2840090" cy="648072"/>
        </a:xfrm>
        <a:prstGeom prst="chevron">
          <a:avLst/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6012" tIns="64008" rIns="32004" bIns="64008" numCol="1" spcCol="1270" anchor="ctr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GB" sz="2400" b="1" kern="1200" dirty="0" smtClean="0">
              <a:latin typeface="Calibri" panose="020F0502020204030204" pitchFamily="34" charset="0"/>
              <a:cs typeface="PF Paperback"/>
            </a:rPr>
            <a:t>Services</a:t>
          </a:r>
          <a:endParaRPr lang="es-ES" sz="2400" b="1" kern="1200" dirty="0">
            <a:latin typeface="Calibri" panose="020F0502020204030204" pitchFamily="34" charset="0"/>
          </a:endParaRPr>
        </a:p>
      </dsp:txBody>
      <dsp:txXfrm>
        <a:off x="6391079" y="0"/>
        <a:ext cx="2192018" cy="64807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34D036-662E-497F-B2CA-5DB123668B98}">
      <dsp:nvSpPr>
        <dsp:cNvPr id="0" name=""/>
        <dsp:cNvSpPr/>
      </dsp:nvSpPr>
      <dsp:spPr>
        <a:xfrm>
          <a:off x="2083" y="0"/>
          <a:ext cx="2044211" cy="403244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effectLst/>
            </a:rPr>
            <a:t>OpenAIRE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effectLst/>
            </a:rPr>
            <a:t>basic</a:t>
          </a:r>
          <a:endParaRPr lang="pt-PT" sz="2400" b="1" kern="1200" dirty="0"/>
        </a:p>
      </dsp:txBody>
      <dsp:txXfrm>
        <a:off x="2083" y="0"/>
        <a:ext cx="2044211" cy="1209734"/>
      </dsp:txXfrm>
    </dsp:sp>
    <dsp:sp modelId="{C55559BE-18CD-4500-B19D-D420AD19F9DB}">
      <dsp:nvSpPr>
        <dsp:cNvPr id="0" name=""/>
        <dsp:cNvSpPr/>
      </dsp:nvSpPr>
      <dsp:spPr>
        <a:xfrm>
          <a:off x="206504" y="1210915"/>
          <a:ext cx="1635369" cy="1215838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effectLst/>
            </a:rPr>
            <a:t>Only Open Access content</a:t>
          </a:r>
          <a:endParaRPr lang="pt-PT" sz="1800" b="1" kern="1200" dirty="0"/>
        </a:p>
      </dsp:txBody>
      <dsp:txXfrm>
        <a:off x="242115" y="1246526"/>
        <a:ext cx="1564147" cy="1144616"/>
      </dsp:txXfrm>
    </dsp:sp>
    <dsp:sp modelId="{E0DBFC8F-25E7-45B4-9F9E-3D6F0C0D228D}">
      <dsp:nvSpPr>
        <dsp:cNvPr id="0" name=""/>
        <dsp:cNvSpPr/>
      </dsp:nvSpPr>
      <dsp:spPr>
        <a:xfrm>
          <a:off x="206504" y="2613806"/>
          <a:ext cx="1635369" cy="1215838"/>
        </a:xfrm>
        <a:prstGeom prst="roundRect">
          <a:avLst>
            <a:gd name="adj" fmla="val 10000"/>
          </a:avLst>
        </a:prstGeom>
        <a:solidFill>
          <a:schemeClr val="accent3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via driver </a:t>
          </a:r>
          <a:r>
            <a:rPr lang="en-US" sz="2000" kern="1200" dirty="0" err="1" smtClean="0"/>
            <a:t>oai</a:t>
          </a:r>
          <a:r>
            <a:rPr lang="en-US" sz="2000" kern="1200" dirty="0" smtClean="0"/>
            <a:t> set</a:t>
          </a:r>
          <a:endParaRPr lang="pt-PT" sz="2000" b="1" kern="1200" dirty="0"/>
        </a:p>
      </dsp:txBody>
      <dsp:txXfrm>
        <a:off x="242115" y="2649417"/>
        <a:ext cx="1564147" cy="1144616"/>
      </dsp:txXfrm>
    </dsp:sp>
    <dsp:sp modelId="{0D99AAD8-6551-4D33-97AE-6A2FED06DDDD}">
      <dsp:nvSpPr>
        <dsp:cNvPr id="0" name=""/>
        <dsp:cNvSpPr/>
      </dsp:nvSpPr>
      <dsp:spPr>
        <a:xfrm>
          <a:off x="2199610" y="0"/>
          <a:ext cx="2044211" cy="403244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effectLst/>
            </a:rPr>
            <a:t>OpenAIRE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effectLst/>
            </a:rPr>
            <a:t>2.0</a:t>
          </a:r>
          <a:endParaRPr lang="pt-PT" sz="2400" b="1" kern="1200" dirty="0"/>
        </a:p>
      </dsp:txBody>
      <dsp:txXfrm>
        <a:off x="2199610" y="0"/>
        <a:ext cx="2044211" cy="1209734"/>
      </dsp:txXfrm>
    </dsp:sp>
    <dsp:sp modelId="{03FA46FF-19B1-4365-9030-5DF6C9CA274F}">
      <dsp:nvSpPr>
        <dsp:cNvPr id="0" name=""/>
        <dsp:cNvSpPr/>
      </dsp:nvSpPr>
      <dsp:spPr>
        <a:xfrm>
          <a:off x="2404031" y="1210915"/>
          <a:ext cx="1635369" cy="12158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effectLst/>
            </a:rPr>
            <a:t>EC funded content</a:t>
          </a:r>
          <a:endParaRPr lang="pt-PT" sz="1800" b="1" kern="1200" dirty="0"/>
        </a:p>
      </dsp:txBody>
      <dsp:txXfrm>
        <a:off x="2439642" y="1246526"/>
        <a:ext cx="1564147" cy="1144616"/>
      </dsp:txXfrm>
    </dsp:sp>
    <dsp:sp modelId="{33C5CD93-FA09-4A6C-B7AA-6B1D83F7AEC2}">
      <dsp:nvSpPr>
        <dsp:cNvPr id="0" name=""/>
        <dsp:cNvSpPr/>
      </dsp:nvSpPr>
      <dsp:spPr>
        <a:xfrm>
          <a:off x="2404031" y="2613806"/>
          <a:ext cx="1635369" cy="1215838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kern="1200" dirty="0" smtClean="0"/>
            <a:t>via </a:t>
          </a:r>
          <a:r>
            <a:rPr lang="en-US" sz="2000" kern="1200" dirty="0" err="1" smtClean="0"/>
            <a:t>ec_fundedresources</a:t>
          </a:r>
          <a:r>
            <a:rPr lang="en-US" sz="2000" kern="1200" dirty="0" smtClean="0"/>
            <a:t> </a:t>
          </a:r>
          <a:r>
            <a:rPr lang="en-US" sz="2000" kern="1200" dirty="0" err="1" smtClean="0"/>
            <a:t>oai</a:t>
          </a:r>
          <a:r>
            <a:rPr lang="en-US" sz="2000" kern="1200" dirty="0" smtClean="0"/>
            <a:t> set</a:t>
          </a:r>
          <a:endParaRPr lang="pt-PT" sz="2000" b="1" kern="1200" dirty="0"/>
        </a:p>
      </dsp:txBody>
      <dsp:txXfrm>
        <a:off x="2439642" y="2649417"/>
        <a:ext cx="1564147" cy="1144616"/>
      </dsp:txXfrm>
    </dsp:sp>
    <dsp:sp modelId="{3B0D6E8E-51C5-4736-8E6C-BEAAD0604208}">
      <dsp:nvSpPr>
        <dsp:cNvPr id="0" name=""/>
        <dsp:cNvSpPr/>
      </dsp:nvSpPr>
      <dsp:spPr>
        <a:xfrm>
          <a:off x="4397137" y="0"/>
          <a:ext cx="2044211" cy="403244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effectLst/>
            </a:rPr>
            <a:t>OpenAIRE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effectLst/>
            </a:rPr>
            <a:t>2.0 +</a:t>
          </a:r>
          <a:endParaRPr lang="pt-PT" sz="2400" b="1" kern="1200" dirty="0"/>
        </a:p>
      </dsp:txBody>
      <dsp:txXfrm>
        <a:off x="4397137" y="0"/>
        <a:ext cx="2044211" cy="1209734"/>
      </dsp:txXfrm>
    </dsp:sp>
    <dsp:sp modelId="{B84207B8-8E86-4211-866B-F1C4FE5CFF4D}">
      <dsp:nvSpPr>
        <dsp:cNvPr id="0" name=""/>
        <dsp:cNvSpPr/>
      </dsp:nvSpPr>
      <dsp:spPr>
        <a:xfrm>
          <a:off x="4601559" y="1210915"/>
          <a:ext cx="1635369" cy="1215838"/>
        </a:xfrm>
        <a:prstGeom prst="roundRect">
          <a:avLst>
            <a:gd name="adj" fmla="val 10000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effectLst/>
            </a:rPr>
            <a:t>Open Access and EC funded content</a:t>
          </a:r>
          <a:endParaRPr lang="pt-PT" sz="1800" b="1" kern="1200" dirty="0"/>
        </a:p>
      </dsp:txBody>
      <dsp:txXfrm>
        <a:off x="4637170" y="1246526"/>
        <a:ext cx="1564147" cy="1144616"/>
      </dsp:txXfrm>
    </dsp:sp>
    <dsp:sp modelId="{8F843DBD-40D4-43BF-A212-A87F961D6DD7}">
      <dsp:nvSpPr>
        <dsp:cNvPr id="0" name=""/>
        <dsp:cNvSpPr/>
      </dsp:nvSpPr>
      <dsp:spPr>
        <a:xfrm>
          <a:off x="4601559" y="2613806"/>
          <a:ext cx="1635369" cy="1215838"/>
        </a:xfrm>
        <a:prstGeom prst="roundRect">
          <a:avLst>
            <a:gd name="adj" fmla="val 10000"/>
          </a:avLst>
        </a:prstGeom>
        <a:solidFill>
          <a:schemeClr val="accent2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/>
            <a:t>via driver and </a:t>
          </a:r>
          <a:r>
            <a:rPr lang="en-US" sz="1800" b="1" kern="1200" smtClean="0"/>
            <a:t>ec_fundedresources</a:t>
          </a:r>
          <a:r>
            <a:rPr lang="en-US" sz="1800" b="1" kern="1200" dirty="0" smtClean="0"/>
            <a:t> </a:t>
          </a:r>
          <a:r>
            <a:rPr lang="en-US" sz="1800" b="1" kern="1200" dirty="0" err="1" smtClean="0"/>
            <a:t>oai</a:t>
          </a:r>
          <a:r>
            <a:rPr lang="en-US" sz="1800" b="1" kern="1200" dirty="0" smtClean="0"/>
            <a:t> set</a:t>
          </a:r>
          <a:endParaRPr lang="pt-PT" sz="1800" b="1" kern="1200" dirty="0"/>
        </a:p>
      </dsp:txBody>
      <dsp:txXfrm>
        <a:off x="4637170" y="2649417"/>
        <a:ext cx="1564147" cy="1144616"/>
      </dsp:txXfrm>
    </dsp:sp>
    <dsp:sp modelId="{B633FD87-C54A-4EF9-89AA-08E68D3DB0B3}">
      <dsp:nvSpPr>
        <dsp:cNvPr id="0" name=""/>
        <dsp:cNvSpPr/>
      </dsp:nvSpPr>
      <dsp:spPr>
        <a:xfrm>
          <a:off x="6594665" y="0"/>
          <a:ext cx="2044211" cy="4032448"/>
        </a:xfrm>
        <a:prstGeom prst="roundRect">
          <a:avLst>
            <a:gd name="adj" fmla="val 10000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effectLst/>
            </a:rPr>
            <a:t>OpenAIRE</a:t>
          </a:r>
        </a:p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>
              <a:effectLst/>
            </a:rPr>
            <a:t>3.0</a:t>
          </a:r>
          <a:endParaRPr lang="pt-PT" sz="2400" b="1" kern="1200" dirty="0"/>
        </a:p>
      </dsp:txBody>
      <dsp:txXfrm>
        <a:off x="6594665" y="0"/>
        <a:ext cx="2044211" cy="1209734"/>
      </dsp:txXfrm>
    </dsp:sp>
    <dsp:sp modelId="{B1579798-3208-4636-954A-64366BDD61E4}">
      <dsp:nvSpPr>
        <dsp:cNvPr id="0" name=""/>
        <dsp:cNvSpPr/>
      </dsp:nvSpPr>
      <dsp:spPr>
        <a:xfrm>
          <a:off x="6799086" y="1210915"/>
          <a:ext cx="1635369" cy="1215838"/>
        </a:xfrm>
        <a:prstGeom prst="roundRect">
          <a:avLst>
            <a:gd name="adj" fmla="val 10000"/>
          </a:avLst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34290" rIns="45720" bIns="34290" numCol="1" spcCol="1270" anchor="ctr" anchorCtr="0">
          <a:noAutofit/>
        </a:bodyPr>
        <a:lstStyle/>
        <a:p>
          <a:pPr lvl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b="1" kern="1200" dirty="0" smtClean="0">
              <a:effectLst/>
            </a:rPr>
            <a:t>Open Access and/or EC funded and/or National/other funded content</a:t>
          </a:r>
          <a:endParaRPr lang="pt-PT" sz="1800" b="1" kern="1200" dirty="0"/>
        </a:p>
      </dsp:txBody>
      <dsp:txXfrm>
        <a:off x="6834697" y="1246526"/>
        <a:ext cx="1564147" cy="1144616"/>
      </dsp:txXfrm>
    </dsp:sp>
    <dsp:sp modelId="{CA4E5B44-891C-4C44-8AFD-A3BD1CC61F62}">
      <dsp:nvSpPr>
        <dsp:cNvPr id="0" name=""/>
        <dsp:cNvSpPr/>
      </dsp:nvSpPr>
      <dsp:spPr>
        <a:xfrm>
          <a:off x="6799086" y="2613806"/>
          <a:ext cx="1635369" cy="1215838"/>
        </a:xfrm>
        <a:prstGeom prst="roundRect">
          <a:avLst>
            <a:gd name="adj" fmla="val 10000"/>
          </a:avLst>
        </a:prstGeom>
        <a:solidFill>
          <a:schemeClr val="accent5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800" tIns="38100" rIns="50800" bIns="381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via </a:t>
          </a:r>
          <a:r>
            <a:rPr lang="en-US" sz="2000" b="1" kern="1200" dirty="0" err="1" smtClean="0"/>
            <a:t>openaire</a:t>
          </a:r>
          <a:r>
            <a:rPr lang="en-US" sz="2000" b="1" kern="1200" dirty="0" smtClean="0"/>
            <a:t> </a:t>
          </a:r>
          <a:r>
            <a:rPr lang="en-US" sz="2000" b="1" kern="1200" dirty="0" err="1" smtClean="0"/>
            <a:t>oai</a:t>
          </a:r>
          <a:r>
            <a:rPr lang="en-US" sz="2000" b="1" kern="1200" dirty="0" smtClean="0"/>
            <a:t> set</a:t>
          </a:r>
          <a:endParaRPr lang="pt-PT" sz="2000" b="1" kern="1200" dirty="0"/>
        </a:p>
      </dsp:txBody>
      <dsp:txXfrm>
        <a:off x="6834697" y="2649417"/>
        <a:ext cx="1564147" cy="1144616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117D2B-81A1-4620-8D9B-C70AA6F11FBD}">
      <dsp:nvSpPr>
        <dsp:cNvPr id="0" name=""/>
        <dsp:cNvSpPr/>
      </dsp:nvSpPr>
      <dsp:spPr>
        <a:xfrm rot="10800000">
          <a:off x="553134" y="2397"/>
          <a:ext cx="8037730" cy="65288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7903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Dspace</a:t>
          </a:r>
          <a:r>
            <a:rPr lang="en-US" sz="2000" b="1" kern="1200" dirty="0" smtClean="0"/>
            <a:t> add-ons and versions compliance </a:t>
          </a:r>
          <a:r>
            <a:rPr lang="en-US" sz="1400" kern="1200" dirty="0" smtClean="0">
              <a:hlinkClick xmlns:r="http://schemas.openxmlformats.org/officeDocument/2006/relationships" r:id="rId1"/>
            </a:rPr>
            <a:t>https://wiki.duraspace.org/pages/viewpage.action?pageId=33238567</a:t>
          </a:r>
          <a:r>
            <a:rPr lang="en-US" sz="1400" kern="1200" dirty="0" smtClean="0"/>
            <a:t> </a:t>
          </a:r>
          <a:endParaRPr lang="en-US" sz="2400" kern="1200" dirty="0"/>
        </a:p>
      </dsp:txBody>
      <dsp:txXfrm rot="10800000">
        <a:off x="716354" y="2397"/>
        <a:ext cx="7874510" cy="652882"/>
      </dsp:txXfrm>
    </dsp:sp>
    <dsp:sp modelId="{60D92889-D14B-4A89-A397-0A299D0D9165}">
      <dsp:nvSpPr>
        <dsp:cNvPr id="0" name=""/>
        <dsp:cNvSpPr/>
      </dsp:nvSpPr>
      <dsp:spPr>
        <a:xfrm>
          <a:off x="256324" y="2397"/>
          <a:ext cx="652882" cy="652882"/>
        </a:xfrm>
        <a:prstGeom prst="ellipse">
          <a:avLst/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15EB9FE-EAAB-4297-A938-A1F9E24098E4}">
      <dsp:nvSpPr>
        <dsp:cNvPr id="0" name=""/>
        <dsp:cNvSpPr/>
      </dsp:nvSpPr>
      <dsp:spPr>
        <a:xfrm rot="10800000">
          <a:off x="553134" y="850170"/>
          <a:ext cx="8037730" cy="65288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7903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err="1" smtClean="0"/>
            <a:t>OpenAIRE</a:t>
          </a:r>
          <a:r>
            <a:rPr lang="pt-PT" sz="2000" b="1" kern="1200" dirty="0" smtClean="0"/>
            <a:t> Plug-in</a:t>
          </a:r>
          <a:r>
            <a:rPr lang="pt-PT" sz="1600" b="1" kern="1200" dirty="0" smtClean="0"/>
            <a:t> (</a:t>
          </a:r>
          <a:r>
            <a:rPr lang="pt-PT" sz="1600" b="1" kern="1200" dirty="0" err="1" smtClean="0"/>
            <a:t>OpenAIRE</a:t>
          </a:r>
          <a:r>
            <a:rPr lang="pt-PT" sz="1600" b="1" kern="1200" dirty="0" smtClean="0"/>
            <a:t> 2.0) </a:t>
          </a:r>
          <a:r>
            <a:rPr lang="en-US" sz="1600" kern="1200" dirty="0" smtClean="0">
              <a:hlinkClick xmlns:r="http://schemas.openxmlformats.org/officeDocument/2006/relationships" r:id="rId3"/>
            </a:rPr>
            <a:t>http://files.eprints.org/649/</a:t>
          </a:r>
          <a:r>
            <a:rPr lang="en-US" sz="1600" kern="1200" dirty="0" smtClean="0"/>
            <a:t> </a:t>
          </a:r>
          <a:r>
            <a:rPr lang="en-US" sz="1600" kern="1200" dirty="0" err="1" smtClean="0"/>
            <a:t>EPrints</a:t>
          </a:r>
          <a:r>
            <a:rPr lang="en-US" sz="1600" kern="1200" dirty="0" smtClean="0"/>
            <a:t> - </a:t>
          </a:r>
          <a:r>
            <a:rPr lang="en-US" sz="1600" kern="1200" dirty="0" err="1" smtClean="0"/>
            <a:t>OpenAIRE</a:t>
          </a:r>
          <a:r>
            <a:rPr lang="en-US" sz="1600" kern="1200" dirty="0" smtClean="0"/>
            <a:t> compliance example (3.0) </a:t>
          </a:r>
          <a:r>
            <a:rPr lang="en-US" sz="1600" u="sng" kern="1200" dirty="0" smtClean="0">
              <a:solidFill>
                <a:schemeClr val="hlink"/>
              </a:solidFill>
              <a:latin typeface="Verdana"/>
              <a:ea typeface="Verdana"/>
              <a:cs typeface="Verdana"/>
              <a:sym typeface="Verdana"/>
              <a:hlinkClick xmlns:r="http://schemas.openxmlformats.org/officeDocument/2006/relationships" r:id="rId4"/>
            </a:rPr>
            <a:t>https://gist.github.com/alenkovich/9596992</a:t>
          </a:r>
          <a:r>
            <a:rPr lang="en-US" sz="2000" kern="1200" dirty="0" smtClean="0"/>
            <a:t> </a:t>
          </a:r>
          <a:endParaRPr lang="en-US" sz="2000" kern="1200" dirty="0"/>
        </a:p>
      </dsp:txBody>
      <dsp:txXfrm rot="10800000">
        <a:off x="716354" y="850170"/>
        <a:ext cx="7874510" cy="652882"/>
      </dsp:txXfrm>
    </dsp:sp>
    <dsp:sp modelId="{FE3E04B8-0A35-4B5D-89FD-A850EA043775}">
      <dsp:nvSpPr>
        <dsp:cNvPr id="0" name=""/>
        <dsp:cNvSpPr/>
      </dsp:nvSpPr>
      <dsp:spPr>
        <a:xfrm>
          <a:off x="256324" y="850170"/>
          <a:ext cx="652882" cy="652882"/>
        </a:xfrm>
        <a:prstGeom prst="ellipse">
          <a:avLst/>
        </a:prstGeom>
        <a:blipFill rotWithShape="1">
          <a:blip xmlns:r="http://schemas.openxmlformats.org/officeDocument/2006/relationships" r:embed="rId5"/>
          <a:stretch>
            <a:fillRect/>
          </a:stretch>
        </a:blip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1F8AFD7-5A26-4248-9D5A-E6413275A24D}">
      <dsp:nvSpPr>
        <dsp:cNvPr id="0" name=""/>
        <dsp:cNvSpPr/>
      </dsp:nvSpPr>
      <dsp:spPr>
        <a:xfrm rot="10800000">
          <a:off x="553134" y="1697943"/>
          <a:ext cx="8037730" cy="65288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7903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000" b="1" kern="1200" dirty="0" err="1" smtClean="0"/>
            <a:t>OAI_DC_OpenAIRE</a:t>
          </a:r>
          <a:r>
            <a:rPr lang="pt-PT" sz="2000" b="1" kern="1200" dirty="0" smtClean="0"/>
            <a:t> </a:t>
          </a:r>
          <a:r>
            <a:rPr lang="pt-PT" sz="2000" b="1" kern="1200" dirty="0" err="1" smtClean="0"/>
            <a:t>implementation</a:t>
          </a:r>
          <a:r>
            <a:rPr lang="pt-PT" sz="2000" b="1" kern="1200" dirty="0" smtClean="0"/>
            <a:t> for </a:t>
          </a:r>
          <a:r>
            <a:rPr lang="pt-PT" sz="2000" b="1" kern="1200" dirty="0" err="1" smtClean="0"/>
            <a:t>Zenodo</a:t>
          </a:r>
          <a:endParaRPr lang="en-US" sz="2000" kern="1200" dirty="0" smtClean="0"/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200" b="1" kern="1200" dirty="0" smtClean="0">
              <a:hlinkClick xmlns:r="http://schemas.openxmlformats.org/officeDocument/2006/relationships" r:id="rId6"/>
            </a:rPr>
            <a:t>https://github.com/zenodo/zenodo/blob/master/zenodo/base/format_templates/OAI_DC_OpenAIRE.xsl</a:t>
          </a:r>
          <a:r>
            <a:rPr lang="en-US" sz="1200" b="1" kern="1200" dirty="0" smtClean="0"/>
            <a:t> </a:t>
          </a:r>
          <a:endParaRPr lang="en-US" sz="1200" b="1" kern="1200" dirty="0"/>
        </a:p>
      </dsp:txBody>
      <dsp:txXfrm rot="10800000">
        <a:off x="716354" y="1697943"/>
        <a:ext cx="7874510" cy="652882"/>
      </dsp:txXfrm>
    </dsp:sp>
    <dsp:sp modelId="{3FBA31FB-BA11-43E5-BF2D-19A42321AF2C}">
      <dsp:nvSpPr>
        <dsp:cNvPr id="0" name=""/>
        <dsp:cNvSpPr/>
      </dsp:nvSpPr>
      <dsp:spPr>
        <a:xfrm>
          <a:off x="256324" y="1697943"/>
          <a:ext cx="652882" cy="652882"/>
        </a:xfrm>
        <a:prstGeom prst="ellipse">
          <a:avLst/>
        </a:prstGeom>
        <a:blipFill rotWithShape="1">
          <a:blip xmlns:r="http://schemas.openxmlformats.org/officeDocument/2006/relationships" r:embed="rId7"/>
          <a:stretch>
            <a:fillRect/>
          </a:stretch>
        </a:blip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8FE1B76-5B91-4058-B5B8-CA35A293D71F}">
      <dsp:nvSpPr>
        <dsp:cNvPr id="0" name=""/>
        <dsp:cNvSpPr/>
      </dsp:nvSpPr>
      <dsp:spPr>
        <a:xfrm rot="10800000">
          <a:off x="553134" y="2545717"/>
          <a:ext cx="8037730" cy="65288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7903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OJS Plugins: </a:t>
          </a:r>
          <a:r>
            <a:rPr lang="en-US" sz="2000" b="1" kern="1200" dirty="0" err="1" smtClean="0"/>
            <a:t>OpenAIRE</a:t>
          </a:r>
          <a:r>
            <a:rPr lang="en-US" sz="2000" b="1" kern="1200" dirty="0" smtClean="0"/>
            <a:t> + DRIVER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400" kern="1200" dirty="0" smtClean="0">
              <a:hlinkClick xmlns:r="http://schemas.openxmlformats.org/officeDocument/2006/relationships" r:id="rId8"/>
            </a:rPr>
            <a:t>http://pkp.sfu.ca/support/forum/viewtopic.php?f=28&amp;t=7085</a:t>
          </a:r>
          <a:endParaRPr lang="en-US" sz="2000" kern="1200" dirty="0" smtClean="0"/>
        </a:p>
      </dsp:txBody>
      <dsp:txXfrm rot="10800000">
        <a:off x="716354" y="2545717"/>
        <a:ext cx="7874510" cy="652882"/>
      </dsp:txXfrm>
    </dsp:sp>
    <dsp:sp modelId="{BCF24634-899F-4A42-8845-E72E9264BFAD}">
      <dsp:nvSpPr>
        <dsp:cNvPr id="0" name=""/>
        <dsp:cNvSpPr/>
      </dsp:nvSpPr>
      <dsp:spPr>
        <a:xfrm>
          <a:off x="256324" y="2545717"/>
          <a:ext cx="652882" cy="652882"/>
        </a:xfrm>
        <a:prstGeom prst="ellipse">
          <a:avLst/>
        </a:prstGeom>
        <a:blipFill rotWithShape="1">
          <a:blip xmlns:r="http://schemas.openxmlformats.org/officeDocument/2006/relationships" r:embed="rId9"/>
          <a:stretch>
            <a:fillRect/>
          </a:stretch>
        </a:blip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689A4C5-87A9-48A8-B670-23844E333ED8}">
      <dsp:nvSpPr>
        <dsp:cNvPr id="0" name=""/>
        <dsp:cNvSpPr/>
      </dsp:nvSpPr>
      <dsp:spPr>
        <a:xfrm rot="10800000">
          <a:off x="499775" y="3393490"/>
          <a:ext cx="8107598" cy="65288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7903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smtClean="0"/>
            <a:t> OPUS 4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hlinkClick xmlns:r="http://schemas.openxmlformats.org/officeDocument/2006/relationships" r:id="rId10"/>
            </a:rPr>
            <a:t>http://www.kobv.de/entwicklung/software/opus-4/</a:t>
          </a:r>
          <a:r>
            <a:rPr lang="en-US" sz="1800" kern="1200" dirty="0" smtClean="0"/>
            <a:t> </a:t>
          </a:r>
        </a:p>
      </dsp:txBody>
      <dsp:txXfrm rot="10800000">
        <a:off x="662995" y="3393490"/>
        <a:ext cx="7944378" cy="652882"/>
      </dsp:txXfrm>
    </dsp:sp>
    <dsp:sp modelId="{433D0B5F-E2E9-4411-89CC-96BD667A7B7E}">
      <dsp:nvSpPr>
        <dsp:cNvPr id="0" name=""/>
        <dsp:cNvSpPr/>
      </dsp:nvSpPr>
      <dsp:spPr>
        <a:xfrm>
          <a:off x="256324" y="3393490"/>
          <a:ext cx="652882" cy="652882"/>
        </a:xfrm>
        <a:prstGeom prst="ellipse">
          <a:avLst/>
        </a:prstGeom>
        <a:blipFill rotWithShape="1">
          <a:blip xmlns:r="http://schemas.openxmlformats.org/officeDocument/2006/relationships" r:embed="rId11"/>
          <a:stretch>
            <a:fillRect/>
          </a:stretch>
        </a:blip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F65D9D3-44B1-402E-A279-A6CC64CA1E6B}">
      <dsp:nvSpPr>
        <dsp:cNvPr id="0" name=""/>
        <dsp:cNvSpPr/>
      </dsp:nvSpPr>
      <dsp:spPr>
        <a:xfrm rot="10800000">
          <a:off x="499775" y="4241263"/>
          <a:ext cx="8107598" cy="652882"/>
        </a:xfrm>
        <a:prstGeom prst="homePlat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87903" tIns="76200" rIns="14224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000" b="1" kern="1200" dirty="0" err="1" smtClean="0"/>
            <a:t>MyCoRe</a:t>
          </a:r>
          <a:r>
            <a:rPr lang="en-US" sz="2000" b="1" kern="1200" dirty="0" smtClean="0"/>
            <a:t>, </a:t>
          </a:r>
          <a:r>
            <a:rPr lang="en-US" sz="2000" b="1" kern="1200" dirty="0" err="1" smtClean="0"/>
            <a:t>OpenAIRE</a:t>
          </a:r>
          <a:r>
            <a:rPr lang="en-US" sz="2000" b="1" kern="1200" dirty="0" smtClean="0"/>
            <a:t>-Compliance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1800" kern="1200" dirty="0" smtClean="0">
              <a:hlinkClick xmlns:r="http://schemas.openxmlformats.org/officeDocument/2006/relationships" r:id="rId12"/>
            </a:rPr>
            <a:t>http://mycore.de/documentation/interfaces/oai.html#OpenAIRE-Compliance</a:t>
          </a:r>
          <a:r>
            <a:rPr lang="en-US" sz="1800" kern="1200" dirty="0" smtClean="0"/>
            <a:t> </a:t>
          </a:r>
        </a:p>
      </dsp:txBody>
      <dsp:txXfrm rot="10800000">
        <a:off x="662995" y="4241263"/>
        <a:ext cx="7944378" cy="652882"/>
      </dsp:txXfrm>
    </dsp:sp>
    <dsp:sp modelId="{9CE45E9C-B6A9-4D63-BA34-7A42E6BF8F44}">
      <dsp:nvSpPr>
        <dsp:cNvPr id="0" name=""/>
        <dsp:cNvSpPr/>
      </dsp:nvSpPr>
      <dsp:spPr>
        <a:xfrm>
          <a:off x="256324" y="4241263"/>
          <a:ext cx="652882" cy="652882"/>
        </a:xfrm>
        <a:prstGeom prst="ellipse">
          <a:avLst/>
        </a:prstGeom>
        <a:blipFill rotWithShape="1">
          <a:blip xmlns:r="http://schemas.openxmlformats.org/officeDocument/2006/relationships" r:embed="rId13"/>
          <a:stretch>
            <a:fillRect/>
          </a:stretch>
        </a:blipFill>
        <a:ln w="127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811686-42F4-4B88-B0C2-E1065953B093}">
      <dsp:nvSpPr>
        <dsp:cNvPr id="0" name=""/>
        <dsp:cNvSpPr/>
      </dsp:nvSpPr>
      <dsp:spPr>
        <a:xfrm>
          <a:off x="0" y="3920834"/>
          <a:ext cx="8748464" cy="0"/>
        </a:xfrm>
        <a:prstGeom prst="line">
          <a:avLst/>
        </a:pr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5B54E24-5A1A-4BC2-B411-F1636F932D00}">
      <dsp:nvSpPr>
        <dsp:cNvPr id="0" name=""/>
        <dsp:cNvSpPr/>
      </dsp:nvSpPr>
      <dsp:spPr>
        <a:xfrm>
          <a:off x="0" y="2889220"/>
          <a:ext cx="8748464" cy="0"/>
        </a:xfrm>
        <a:prstGeom prst="line">
          <a:avLst/>
        </a:pr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6FDE739-B858-4E3C-BCB7-E9E1AB4445CC}">
      <dsp:nvSpPr>
        <dsp:cNvPr id="0" name=""/>
        <dsp:cNvSpPr/>
      </dsp:nvSpPr>
      <dsp:spPr>
        <a:xfrm>
          <a:off x="0" y="1555563"/>
          <a:ext cx="8748464" cy="0"/>
        </a:xfrm>
        <a:prstGeom prst="line">
          <a:avLst/>
        </a:pr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1BC34BC-912E-43E0-8CE8-D94293ED9EA1}">
      <dsp:nvSpPr>
        <dsp:cNvPr id="0" name=""/>
        <dsp:cNvSpPr/>
      </dsp:nvSpPr>
      <dsp:spPr>
        <a:xfrm>
          <a:off x="0" y="439238"/>
          <a:ext cx="8748464" cy="0"/>
        </a:xfrm>
        <a:prstGeom prst="line">
          <a:avLst/>
        </a:prstGeom>
        <a:noFill/>
        <a:ln w="12700" cap="flat" cmpd="sng" algn="ctr">
          <a:solidFill>
            <a:schemeClr val="accent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1085DE-3E3D-4379-B19E-646172DEFF0A}">
      <dsp:nvSpPr>
        <dsp:cNvPr id="0" name=""/>
        <dsp:cNvSpPr/>
      </dsp:nvSpPr>
      <dsp:spPr>
        <a:xfrm>
          <a:off x="2274600" y="2016"/>
          <a:ext cx="6473863" cy="437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kern="1200" dirty="0" smtClean="0"/>
            <a:t>Via </a:t>
          </a:r>
          <a:r>
            <a:rPr lang="pt-PT" sz="2400" b="1" kern="1200" dirty="0" smtClean="0"/>
            <a:t>OAIextended </a:t>
          </a:r>
          <a:r>
            <a:rPr lang="pt-PT" sz="2400" b="0" kern="1200" dirty="0" smtClean="0"/>
            <a:t>add-on</a:t>
          </a:r>
          <a:r>
            <a:rPr lang="pt-PT" sz="2400" b="1" kern="1200" dirty="0" smtClean="0"/>
            <a:t> </a:t>
          </a:r>
          <a:r>
            <a:rPr lang="pt-PT" sz="2400" kern="1200" dirty="0" smtClean="0"/>
            <a:t>and also via </a:t>
          </a:r>
          <a:r>
            <a:rPr lang="pt-PT" sz="2400" b="1" kern="1200" dirty="0" smtClean="0"/>
            <a:t>XOAI</a:t>
          </a:r>
          <a:r>
            <a:rPr lang="pt-PT" sz="2400" kern="1200" dirty="0" smtClean="0"/>
            <a:t> add-on</a:t>
          </a:r>
          <a:endParaRPr lang="pt-PT" sz="2400" kern="1200" dirty="0"/>
        </a:p>
      </dsp:txBody>
      <dsp:txXfrm>
        <a:off x="2274600" y="2016"/>
        <a:ext cx="6473863" cy="437221"/>
      </dsp:txXfrm>
    </dsp:sp>
    <dsp:sp modelId="{CAED6BC6-1D42-40B3-AA9C-5875FD416ED9}">
      <dsp:nvSpPr>
        <dsp:cNvPr id="0" name=""/>
        <dsp:cNvSpPr/>
      </dsp:nvSpPr>
      <dsp:spPr>
        <a:xfrm>
          <a:off x="0" y="2016"/>
          <a:ext cx="2274600" cy="437221"/>
        </a:xfrm>
        <a:prstGeom prst="round2SameRect">
          <a:avLst>
            <a:gd name="adj1" fmla="val 16670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dirty="0" err="1" smtClean="0"/>
            <a:t>Dspace</a:t>
          </a:r>
          <a:r>
            <a:rPr lang="pt-PT" sz="2400" b="1" kern="1200" dirty="0" smtClean="0"/>
            <a:t> 1.8.2</a:t>
          </a:r>
          <a:endParaRPr lang="pt-PT" sz="2400" b="1" kern="1200" dirty="0"/>
        </a:p>
      </dsp:txBody>
      <dsp:txXfrm>
        <a:off x="21347" y="23363"/>
        <a:ext cx="2231906" cy="415874"/>
      </dsp:txXfrm>
    </dsp:sp>
    <dsp:sp modelId="{FD1961BD-7AC4-437C-92D5-212DA04CDE18}">
      <dsp:nvSpPr>
        <dsp:cNvPr id="0" name=""/>
        <dsp:cNvSpPr/>
      </dsp:nvSpPr>
      <dsp:spPr>
        <a:xfrm>
          <a:off x="0" y="439238"/>
          <a:ext cx="8748464" cy="65724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PT" sz="2000" kern="1200" dirty="0" err="1" smtClean="0"/>
            <a:t>Compatibility</a:t>
          </a:r>
          <a:r>
            <a:rPr lang="pt-PT" sz="2000" kern="1200" dirty="0" smtClean="0"/>
            <a:t> </a:t>
          </a:r>
          <a:r>
            <a:rPr lang="pt-PT" sz="2000" kern="1200" dirty="0" err="1" smtClean="0"/>
            <a:t>with</a:t>
          </a:r>
          <a:r>
            <a:rPr lang="pt-PT" sz="2000" kern="1200" dirty="0" smtClean="0"/>
            <a:t> OpenAIRE 2.0 </a:t>
          </a:r>
          <a:r>
            <a:rPr lang="pt-PT" sz="2000" kern="1200" dirty="0" err="1" smtClean="0"/>
            <a:t>guidelines</a:t>
          </a:r>
          <a:r>
            <a:rPr lang="pt-PT" sz="2000" kern="1200" dirty="0" smtClean="0"/>
            <a:t> </a:t>
          </a:r>
          <a:r>
            <a:rPr lang="pt-PT" sz="2000" kern="1200" dirty="0" err="1" smtClean="0"/>
            <a:t>and</a:t>
          </a:r>
          <a:r>
            <a:rPr lang="pt-PT" sz="2000" kern="1200" dirty="0" smtClean="0"/>
            <a:t> DRIVER.</a:t>
          </a:r>
          <a:endParaRPr lang="pt-PT" sz="1500" kern="1200" dirty="0"/>
        </a:p>
      </dsp:txBody>
      <dsp:txXfrm>
        <a:off x="0" y="439238"/>
        <a:ext cx="8748464" cy="657242"/>
      </dsp:txXfrm>
    </dsp:sp>
    <dsp:sp modelId="{D0DEB724-AAE1-4FED-A2B7-8472DF0FF2F2}">
      <dsp:nvSpPr>
        <dsp:cNvPr id="0" name=""/>
        <dsp:cNvSpPr/>
      </dsp:nvSpPr>
      <dsp:spPr>
        <a:xfrm>
          <a:off x="2274600" y="1118341"/>
          <a:ext cx="6473863" cy="437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OAI 2.0 is a standard part of </a:t>
          </a:r>
          <a:r>
            <a:rPr lang="en-US" sz="2400" b="1" kern="1200" dirty="0" err="1" smtClean="0"/>
            <a:t>DSpace</a:t>
          </a:r>
          <a:r>
            <a:rPr lang="en-US" sz="2400" b="1" kern="1200" dirty="0" smtClean="0"/>
            <a:t> 3.0</a:t>
          </a:r>
          <a:endParaRPr lang="pt-PT" sz="2400" b="1" kern="1200" dirty="0"/>
        </a:p>
      </dsp:txBody>
      <dsp:txXfrm>
        <a:off x="2274600" y="1118341"/>
        <a:ext cx="6473863" cy="437221"/>
      </dsp:txXfrm>
    </dsp:sp>
    <dsp:sp modelId="{822EC9CE-621D-4649-80CC-E75414A2EDF0}">
      <dsp:nvSpPr>
        <dsp:cNvPr id="0" name=""/>
        <dsp:cNvSpPr/>
      </dsp:nvSpPr>
      <dsp:spPr>
        <a:xfrm>
          <a:off x="0" y="1118341"/>
          <a:ext cx="2274600" cy="437221"/>
        </a:xfrm>
        <a:prstGeom prst="round2SameRect">
          <a:avLst>
            <a:gd name="adj1" fmla="val 16670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dirty="0" err="1" smtClean="0"/>
            <a:t>DSpace</a:t>
          </a:r>
          <a:r>
            <a:rPr lang="pt-PT" sz="2400" b="1" kern="1200" dirty="0" smtClean="0"/>
            <a:t> 3</a:t>
          </a:r>
          <a:endParaRPr lang="pt-PT" sz="2400" b="1" kern="1200" dirty="0"/>
        </a:p>
      </dsp:txBody>
      <dsp:txXfrm>
        <a:off x="21347" y="1139688"/>
        <a:ext cx="2231906" cy="415874"/>
      </dsp:txXfrm>
    </dsp:sp>
    <dsp:sp modelId="{24745C4B-7D40-4C7A-89DD-817428917120}">
      <dsp:nvSpPr>
        <dsp:cNvPr id="0" name=""/>
        <dsp:cNvSpPr/>
      </dsp:nvSpPr>
      <dsp:spPr>
        <a:xfrm>
          <a:off x="0" y="1555563"/>
          <a:ext cx="8748464" cy="874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PT" sz="2000" kern="1200" dirty="0" err="1" smtClean="0"/>
            <a:t>Compatibility</a:t>
          </a:r>
          <a:r>
            <a:rPr lang="pt-PT" sz="2000" kern="1200" dirty="0" smtClean="0"/>
            <a:t> </a:t>
          </a:r>
          <a:r>
            <a:rPr lang="pt-PT" sz="2000" kern="1200" dirty="0" err="1" smtClean="0"/>
            <a:t>with</a:t>
          </a:r>
          <a:r>
            <a:rPr lang="pt-PT" sz="2000" kern="1200" dirty="0" smtClean="0"/>
            <a:t> OpenAIRE 2.0 </a:t>
          </a:r>
          <a:r>
            <a:rPr lang="pt-PT" sz="2000" kern="1200" dirty="0" err="1" smtClean="0"/>
            <a:t>guidelines</a:t>
          </a:r>
          <a:r>
            <a:rPr lang="pt-PT" sz="2000" kern="1200" dirty="0" smtClean="0"/>
            <a:t> via XOAI (</a:t>
          </a:r>
          <a:r>
            <a:rPr lang="pt-PT" sz="2000" kern="1200" dirty="0" err="1" smtClean="0"/>
            <a:t>and</a:t>
          </a:r>
          <a:r>
            <a:rPr lang="pt-PT" sz="2000" kern="1200" dirty="0" smtClean="0"/>
            <a:t> DRIVER).</a:t>
          </a:r>
          <a:endParaRPr lang="pt-PT" sz="2000" kern="1200" dirty="0"/>
        </a:p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PT" sz="2000" b="0" kern="1200" dirty="0" smtClean="0"/>
            <a:t>(</a:t>
          </a:r>
          <a:r>
            <a:rPr lang="pt-PT" sz="2000" b="0" kern="1200" dirty="0" err="1" smtClean="0"/>
            <a:t>fix</a:t>
          </a:r>
          <a:r>
            <a:rPr lang="pt-PT" sz="2000" b="0" kern="1200" dirty="0" smtClean="0"/>
            <a:t> ‘</a:t>
          </a:r>
          <a:r>
            <a:rPr lang="pt-PT" sz="2000" b="0" kern="1200" dirty="0" err="1" smtClean="0"/>
            <a:t>info:eu-repo</a:t>
          </a:r>
          <a:r>
            <a:rPr lang="pt-PT" sz="2000" b="0" kern="1200" dirty="0" smtClean="0"/>
            <a:t>/</a:t>
          </a:r>
          <a:r>
            <a:rPr lang="pt-PT" sz="2000" b="0" kern="1200" dirty="0" err="1" smtClean="0"/>
            <a:t>grantAgreement</a:t>
          </a:r>
          <a:r>
            <a:rPr lang="pt-PT" sz="2000" b="0" kern="1200" dirty="0" smtClean="0"/>
            <a:t>/EC/FP’ </a:t>
          </a:r>
          <a:r>
            <a:rPr lang="pt-PT" sz="2000" b="0" kern="1200" dirty="0" err="1" smtClean="0"/>
            <a:t>on</a:t>
          </a:r>
          <a:r>
            <a:rPr lang="pt-PT" sz="2000" b="0" kern="1200" dirty="0" smtClean="0"/>
            <a:t> </a:t>
          </a:r>
          <a:r>
            <a:rPr lang="pt-PT" sz="2000" b="0" kern="1200" dirty="0" err="1" smtClean="0"/>
            <a:t>the</a:t>
          </a:r>
          <a:r>
            <a:rPr lang="pt-PT" sz="2000" b="0" kern="1200" dirty="0" smtClean="0"/>
            <a:t> </a:t>
          </a:r>
          <a:r>
            <a:rPr lang="pt-PT" sz="2000" b="0" kern="1200" dirty="0" err="1" smtClean="0"/>
            <a:t>filter</a:t>
          </a:r>
          <a:r>
            <a:rPr lang="pt-PT" sz="2000" b="0" kern="1200" dirty="0" smtClean="0"/>
            <a:t> ‘</a:t>
          </a:r>
          <a:r>
            <a:rPr lang="pt-PT" sz="2000" b="0" kern="1200" dirty="0" err="1" smtClean="0"/>
            <a:t>openairerelationFilter</a:t>
          </a:r>
          <a:r>
            <a:rPr lang="pt-PT" sz="2000" b="0" kern="1200" dirty="0" smtClean="0"/>
            <a:t>’) </a:t>
          </a:r>
          <a:endParaRPr lang="pt-PT" sz="2000" b="0" kern="1200" dirty="0"/>
        </a:p>
      </dsp:txBody>
      <dsp:txXfrm>
        <a:off x="0" y="1555563"/>
        <a:ext cx="8748464" cy="874574"/>
      </dsp:txXfrm>
    </dsp:sp>
    <dsp:sp modelId="{E44CC984-3C5B-4079-8081-3E42A86C78AE}">
      <dsp:nvSpPr>
        <dsp:cNvPr id="0" name=""/>
        <dsp:cNvSpPr/>
      </dsp:nvSpPr>
      <dsp:spPr>
        <a:xfrm>
          <a:off x="2274600" y="2451998"/>
          <a:ext cx="6473863" cy="437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OAI 2.0 is a standard part of </a:t>
          </a:r>
          <a:r>
            <a:rPr lang="en-US" sz="2400" b="1" kern="1200" dirty="0" err="1" smtClean="0"/>
            <a:t>DSpace</a:t>
          </a:r>
          <a:r>
            <a:rPr lang="en-US" sz="2400" b="1" kern="1200" dirty="0" smtClean="0"/>
            <a:t> 4.0</a:t>
          </a:r>
          <a:endParaRPr lang="pt-PT" sz="2400" b="1" kern="1200" dirty="0"/>
        </a:p>
      </dsp:txBody>
      <dsp:txXfrm>
        <a:off x="2274600" y="2451998"/>
        <a:ext cx="6473863" cy="437221"/>
      </dsp:txXfrm>
    </dsp:sp>
    <dsp:sp modelId="{649490C0-04EE-4EA6-8343-1CFFC516D0C8}">
      <dsp:nvSpPr>
        <dsp:cNvPr id="0" name=""/>
        <dsp:cNvSpPr/>
      </dsp:nvSpPr>
      <dsp:spPr>
        <a:xfrm>
          <a:off x="0" y="2451998"/>
          <a:ext cx="2274600" cy="437221"/>
        </a:xfrm>
        <a:prstGeom prst="round2SameRect">
          <a:avLst>
            <a:gd name="adj1" fmla="val 16670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dirty="0" err="1" smtClean="0"/>
            <a:t>DSpace</a:t>
          </a:r>
          <a:r>
            <a:rPr lang="pt-PT" sz="2400" b="1" kern="1200" dirty="0" smtClean="0"/>
            <a:t> 4 </a:t>
          </a:r>
          <a:endParaRPr lang="pt-PT" sz="2400" b="1" kern="1200" dirty="0"/>
        </a:p>
      </dsp:txBody>
      <dsp:txXfrm>
        <a:off x="21347" y="2473345"/>
        <a:ext cx="2231906" cy="415874"/>
      </dsp:txXfrm>
    </dsp:sp>
    <dsp:sp modelId="{F1525572-219C-4897-91D7-FA06420E8130}">
      <dsp:nvSpPr>
        <dsp:cNvPr id="0" name=""/>
        <dsp:cNvSpPr/>
      </dsp:nvSpPr>
      <dsp:spPr>
        <a:xfrm>
          <a:off x="0" y="2889220"/>
          <a:ext cx="8748464" cy="57253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PT" sz="2000" kern="1200" dirty="0" smtClean="0"/>
            <a:t>OpenAIRE 2.0 </a:t>
          </a:r>
          <a:r>
            <a:rPr lang="pt-PT" sz="2000" kern="1200" dirty="0" err="1" smtClean="0"/>
            <a:t>and</a:t>
          </a:r>
          <a:r>
            <a:rPr lang="pt-PT" sz="2000" kern="1200" dirty="0" smtClean="0"/>
            <a:t> DRIVER </a:t>
          </a:r>
          <a:r>
            <a:rPr lang="pt-PT" sz="2000" kern="1200" dirty="0" err="1" smtClean="0"/>
            <a:t>compatibility</a:t>
          </a:r>
          <a:r>
            <a:rPr lang="pt-PT" sz="2000" kern="1200" dirty="0" smtClean="0"/>
            <a:t> via XOAI.</a:t>
          </a:r>
          <a:endParaRPr lang="pt-PT" sz="2000" strike="sngStrike" kern="1200" dirty="0"/>
        </a:p>
      </dsp:txBody>
      <dsp:txXfrm>
        <a:off x="0" y="2889220"/>
        <a:ext cx="8748464" cy="572531"/>
      </dsp:txXfrm>
    </dsp:sp>
    <dsp:sp modelId="{D52A539B-9BD9-4057-88DD-387CEEA4BBA9}">
      <dsp:nvSpPr>
        <dsp:cNvPr id="0" name=""/>
        <dsp:cNvSpPr/>
      </dsp:nvSpPr>
      <dsp:spPr>
        <a:xfrm>
          <a:off x="2274600" y="3483612"/>
          <a:ext cx="6473863" cy="43722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45720" tIns="45720" rIns="45720" bIns="45720" numCol="1" spcCol="1270" anchor="b" anchorCtr="0">
          <a:noAutofit/>
        </a:bodyPr>
        <a:lstStyle/>
        <a:p>
          <a:pPr lvl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400" b="1" kern="1200" dirty="0" smtClean="0"/>
            <a:t>OAI 2.0 is a standard part of </a:t>
          </a:r>
          <a:r>
            <a:rPr lang="en-US" sz="2400" b="1" kern="1200" dirty="0" err="1" smtClean="0"/>
            <a:t>DSpace</a:t>
          </a:r>
          <a:r>
            <a:rPr lang="en-US" sz="2400" b="1" kern="1200" dirty="0" smtClean="0"/>
            <a:t> 5.0</a:t>
          </a:r>
          <a:endParaRPr lang="pt-PT" sz="2400" b="1" kern="1200" dirty="0"/>
        </a:p>
      </dsp:txBody>
      <dsp:txXfrm>
        <a:off x="2274600" y="3483612"/>
        <a:ext cx="6473863" cy="437221"/>
      </dsp:txXfrm>
    </dsp:sp>
    <dsp:sp modelId="{17D76E11-0132-4B0F-9CE7-F8C6AFA49DF9}">
      <dsp:nvSpPr>
        <dsp:cNvPr id="0" name=""/>
        <dsp:cNvSpPr/>
      </dsp:nvSpPr>
      <dsp:spPr>
        <a:xfrm>
          <a:off x="0" y="3483612"/>
          <a:ext cx="2274600" cy="437221"/>
        </a:xfrm>
        <a:prstGeom prst="round2SameRect">
          <a:avLst>
            <a:gd name="adj1" fmla="val 16670"/>
            <a:gd name="adj2" fmla="val 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5720" tIns="45720" rIns="45720" bIns="45720" numCol="1" spcCol="1270" anchor="ctr" anchorCtr="0">
          <a:noAutofit/>
        </a:bodyPr>
        <a:lstStyle/>
        <a:p>
          <a:pPr lvl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PT" sz="2400" b="1" kern="1200" dirty="0" err="1" smtClean="0"/>
            <a:t>DSpace</a:t>
          </a:r>
          <a:r>
            <a:rPr lang="pt-PT" sz="2400" b="1" kern="1200" dirty="0" smtClean="0"/>
            <a:t> 5</a:t>
          </a:r>
          <a:endParaRPr lang="pt-PT" sz="2400" b="1" kern="1200" dirty="0"/>
        </a:p>
      </dsp:txBody>
      <dsp:txXfrm>
        <a:off x="21347" y="3504959"/>
        <a:ext cx="2231906" cy="415874"/>
      </dsp:txXfrm>
    </dsp:sp>
    <dsp:sp modelId="{5AB23B89-224D-4FFC-9C80-22846DD245FF}">
      <dsp:nvSpPr>
        <dsp:cNvPr id="0" name=""/>
        <dsp:cNvSpPr/>
      </dsp:nvSpPr>
      <dsp:spPr>
        <a:xfrm>
          <a:off x="0" y="3920834"/>
          <a:ext cx="8748464" cy="8745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38100" rIns="38100" bIns="38100" numCol="1" spcCol="1270" anchor="t" anchorCtr="0">
          <a:noAutofit/>
        </a:bodyPr>
        <a:lstStyle/>
        <a:p>
          <a:pPr marL="228600" lvl="1" indent="-228600" algn="l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pt-PT" sz="2000" kern="1200" dirty="0" err="1" smtClean="0"/>
            <a:t>OpenAIRE</a:t>
          </a:r>
          <a:r>
            <a:rPr lang="pt-PT" sz="2000" kern="1200" dirty="0" smtClean="0"/>
            <a:t> 2.0 </a:t>
          </a:r>
          <a:r>
            <a:rPr lang="pt-PT" sz="2000" kern="1200" dirty="0" err="1" smtClean="0"/>
            <a:t>and</a:t>
          </a:r>
          <a:r>
            <a:rPr lang="pt-PT" sz="2000" kern="1200" dirty="0" smtClean="0"/>
            <a:t> DRIVER </a:t>
          </a:r>
          <a:r>
            <a:rPr lang="pt-PT" sz="2000" kern="1200" dirty="0" err="1" smtClean="0"/>
            <a:t>compatibility</a:t>
          </a:r>
          <a:r>
            <a:rPr lang="pt-PT" sz="2000" kern="1200" dirty="0" smtClean="0"/>
            <a:t> via XOAI </a:t>
          </a:r>
          <a:r>
            <a:rPr lang="en-US" sz="1800" strike="noStrike" kern="1200" dirty="0" smtClean="0">
              <a:solidFill>
                <a:srgbClr val="2874F6"/>
              </a:solidFill>
            </a:rPr>
            <a:t>(can be adapted to </a:t>
          </a:r>
          <a:r>
            <a:rPr lang="en-US" sz="1800" strike="noStrike" kern="1200" dirty="0" err="1" smtClean="0">
              <a:solidFill>
                <a:srgbClr val="2874F6"/>
              </a:solidFill>
            </a:rPr>
            <a:t>OpenAIRE</a:t>
          </a:r>
          <a:r>
            <a:rPr lang="en-US" sz="1800" strike="noStrike" kern="1200" dirty="0" smtClean="0">
              <a:solidFill>
                <a:srgbClr val="2874F6"/>
              </a:solidFill>
            </a:rPr>
            <a:t> 3.0)</a:t>
          </a:r>
          <a:r>
            <a:rPr lang="en-US" sz="1800" strike="noStrike" kern="1200" dirty="0" smtClean="0"/>
            <a:t>.</a:t>
          </a:r>
          <a:endParaRPr lang="pt-PT" sz="1800" strike="noStrike" kern="1200" dirty="0"/>
        </a:p>
      </dsp:txBody>
      <dsp:txXfrm>
        <a:off x="0" y="3920834"/>
        <a:ext cx="8748464" cy="874574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hevronAccent+Icon#2">
  <dgm:title val="Chevron Accent Process"/>
  <dgm:desc val="Use to show sequential steps in a task, process, or workflow, or to emphasize movement or direction. Works best with minimal Level 1 and Level 2 text."/>
  <dgm:catLst>
    <dgm:cat type="process" pri="9500"/>
    <dgm:cat type="officeonline" pri="2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osite" refType="w"/>
      <dgm:constr type="primFontSz" for="des" forName="txNode" op="equ" val="65"/>
      <dgm:constr type="w" for="ch" forName="compositeSpace" refType="w" refFor="ch" refForName="composite" fact="0.028"/>
    </dgm:constrLst>
    <dgm:ruleLst/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5">
          <dgm:if name="Name6" func="var" arg="dir" op="equ" val="norm">
            <dgm:constrLst>
              <dgm:constr type="l" for="ch" forName="bgChev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 refType="w" fact="0.24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if>
          <dgm:else name="Name7">
            <dgm:constrLst>
              <dgm:constr type="l" for="ch" forName="bgChev" refType="w" fact="0.1"/>
              <dgm:constr type="w" for="ch" forName="bgChev" refType="w" fact="0.9"/>
              <dgm:constr type="t" for="ch" forName="bgChev"/>
              <dgm:constr type="h" for="ch" forName="bgChev" refType="w" refFor="ch" refForName="bgChev" fact="0.386"/>
              <dgm:constr type="l" for="ch" forName="txNode"/>
              <dgm:constr type="w" for="ch" forName="txNode" refType="w" fact="0.76"/>
              <dgm:constr type="t" for="ch" forName="txNode" refType="h" refFor="ch" refForName="bgChev" fact="0.25"/>
              <dgm:constr type="h" for="ch" forName="txNode" refType="h" refFor="ch" refForName="bgChev"/>
            </dgm:constrLst>
          </dgm:else>
        </dgm:choose>
        <dgm:ruleLst/>
        <dgm:layoutNode name="bgChev" styleLbl="node1">
          <dgm:alg type="sp"/>
          <dgm:choose name="Name8">
            <dgm:if name="Name9" func="var" arg="dir" op="equ" val="norm">
              <dgm:shape xmlns:r="http://schemas.openxmlformats.org/officeDocument/2006/relationships" type="chevron" r:blip="">
                <dgm:adjLst>
                  <dgm:adj idx="1" val="0.4"/>
                </dgm:adjLst>
              </dgm:shape>
            </dgm:if>
            <dgm:else name="Name10">
              <dgm:shape xmlns:r="http://schemas.openxmlformats.org/officeDocument/2006/relationships" rot="180" type="chevron" r:blip="">
                <dgm:adjLst>
                  <dgm:adj idx="1" val="0.4"/>
                </dgm:adjLst>
              </dgm:shape>
            </dgm:else>
          </dgm:choose>
          <dgm:presOf/>
          <dgm:constrLst/>
        </dgm:layoutNode>
        <dgm:layoutNode name="txNode" styleLbl="fgAcc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ruleLst>
            <dgm:rule type="primFontSz" val="5" fact="NaN" max="NaN"/>
          </dgm:ruleLst>
        </dgm:layoutNode>
      </dgm:layoutNode>
      <dgm:forEach name="Name11" axis="followSib" ptType="sibTrans" cnt="1">
        <dgm:layoutNode name="compositeSpace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Chevron3">
  <dgm:title val=""/>
  <dgm:desc val=""/>
  <dgm:catLst>
    <dgm:cat type="process" pri="10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hoose name="Name4">
      <dgm:if name="Name5" axis="root des" func="maxDepth" op="gte" val="2">
        <dgm:constrLst>
          <dgm:constr type="w" for="ch" forName="parAndChTx" refType="w"/>
          <dgm:constr type="primFontSz" for="ch" ptType="node" op="equ"/>
          <dgm:constr type="w" for="ch" forName="parAndChSpace" refType="w" refFor="ch" refForName="parAndChTx" fact="-0.2"/>
          <dgm:constr type="w" for="ch" ptType="sibTrans" op="equ"/>
        </dgm:constrLst>
        <dgm:ruleLst/>
        <dgm:forEach name="Name6" axis="ch" ptType="node">
          <dgm:layoutNode name="parAndChTx">
            <dgm:varLst>
              <dgm:bulletEnabled val="1"/>
            </dgm:varLst>
            <dgm:alg type="tx"/>
            <dgm:choose name="Name7">
              <dgm:if name="Name8" func="var" arg="dir" op="equ" val="norm">
                <dgm:choose name="Name9">
                  <dgm:if name="Name10" axis="self" ptType="node" func="pos" op="equ" val="1">
                    <dgm:shape xmlns:r="http://schemas.openxmlformats.org/officeDocument/2006/relationships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4"/>
                    </dgm:constrLst>
                  </dgm:if>
                  <dgm:else name="Name11">
                    <dgm:shape xmlns:r="http://schemas.openxmlformats.org/officeDocument/2006/relationships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if>
              <dgm:else name="Name12">
                <dgm:choose name="Name13">
                  <dgm:if name="Name14" axis="self" ptType="node" func="pos" op="equ" val="1">
                    <dgm:shape xmlns:r="http://schemas.openxmlformats.org/officeDocument/2006/relationships" rot="180" type="homePlate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4"/>
                      <dgm:constr type="rMarg" refType="w" fact="0.1"/>
                    </dgm:constrLst>
                  </dgm:if>
                  <dgm:else name="Name15">
                    <dgm:shape xmlns:r="http://schemas.openxmlformats.org/officeDocument/2006/relationships" rot="180" type="chevron" r:blip="">
                      <dgm:adjLst>
                        <dgm:adj idx="1" val="0.25"/>
                      </dgm:adjLst>
                    </dgm:shape>
                    <dgm:presOf axis="desOrSelf" ptType="node"/>
                    <dgm:constrLst>
                      <dgm:constr type="h" refType="w" op="equ" fact="0.8"/>
                      <dgm:constr type="primFontSz" val="65"/>
                      <dgm:constr type="tMarg" refType="primFontSz" fact="0.2"/>
                      <dgm:constr type="bMarg" refType="primFontSz" fact="0.2"/>
                      <dgm:constr type="lMarg" refType="w" fact="0.1"/>
                      <dgm:constr type="rMarg" refType="w" fact="0.1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16" axis="followSib" ptType="sibTrans" cnt="1">
            <dgm:layoutNode name="parAndCh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if>
      <dgm:else name="Name17">
        <dgm:constrLst>
          <dgm:constr type="w" for="ch" forName="parTxOnly" refType="w"/>
          <dgm:constr type="primFontSz" for="ch" ptType="node" op="equ"/>
          <dgm:constr type="w" for="ch" forName="parSpace" refType="w" refFor="ch" refForName="parTxOnly" fact="-0.2"/>
          <dgm:constr type="w" for="ch" ptType="sibTrans" op="equ"/>
        </dgm:constrLst>
        <dgm:ruleLst/>
        <dgm:forEach name="Name18" axis="ch" ptType="node">
          <dgm:layoutNode name="parTxOnly">
            <dgm:varLst>
              <dgm:bulletEnabled val="1"/>
            </dgm:varLst>
            <dgm:alg type="tx"/>
            <dgm:presOf axis="desOrSelf" ptType="node"/>
            <dgm:choose name="Name19">
              <dgm:if name="Name20" func="var" arg="dir" op="equ" val="norm">
                <dgm:choose name="Name21">
                  <dgm:if name="Name22" axis="self" ptType="node" func="pos" op="equ" val="1">
                    <dgm:shape xmlns:r="http://schemas.openxmlformats.org/officeDocument/2006/relationships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42"/>
                      <dgm:constr type="rMarg" refType="primFontSz" fact="0.105"/>
                    </dgm:constrLst>
                  </dgm:if>
                  <dgm:else name="Name23">
                    <dgm:shape xmlns:r="http://schemas.openxmlformats.org/officeDocument/2006/relationships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315"/>
                      <dgm:constr type="rMarg" refType="primFontSz" fact="0.105"/>
                    </dgm:constrLst>
                  </dgm:else>
                </dgm:choose>
              </dgm:if>
              <dgm:else name="Name24">
                <dgm:choose name="Name25">
                  <dgm:if name="Name26" axis="self" ptType="node" func="pos" op="equ" val="1">
                    <dgm:shape xmlns:r="http://schemas.openxmlformats.org/officeDocument/2006/relationships" rot="180" type="homePlate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42"/>
                    </dgm:constrLst>
                  </dgm:if>
                  <dgm:else name="Name27">
                    <dgm:shape xmlns:r="http://schemas.openxmlformats.org/officeDocument/2006/relationships" rot="180" type="chevron" r:blip="">
                      <dgm:adjLst/>
                    </dgm:shape>
                    <dgm:constrLst>
                      <dgm:constr type="h" refType="w" op="equ" fact="0.4"/>
                      <dgm:constr type="primFontSz" val="65"/>
                      <dgm:constr type="tMarg" refType="primFontSz" fact="0.21"/>
                      <dgm:constr type="bMarg" refType="primFontSz" fact="0.21"/>
                      <dgm:constr type="lMarg" refType="primFontSz" fact="0.105"/>
                      <dgm:constr type="rMarg" refType="primFontSz" fact="0.315"/>
                    </dgm:constrLst>
                  </dgm:else>
                </dgm:choose>
              </dgm:else>
            </dgm:choose>
            <dgm:ruleLst>
              <dgm:rule type="primFontSz" val="5" fact="NaN" max="NaN"/>
            </dgm:ruleLst>
          </dgm:layoutNode>
          <dgm:forEach name="Name28" axis="followSib" ptType="sibTrans" cnt="1">
            <dgm:layoutNode name="par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forEach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Process2">
  <dgm:title val=""/>
  <dgm:desc val=""/>
  <dgm:catLst>
    <dgm:cat type="list" pri="10000"/>
    <dgm:cat type="relationship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theList">
    <dgm:varLst>
      <dgm:dir/>
      <dgm:animLvl val="lvl"/>
      <dgm:resizeHandles val="exact"/>
    </dgm:varLst>
    <dgm:choose name="Name0">
      <dgm:if name="Name1" func="var" arg="dir" op="equ" val="norm">
        <dgm:alg type="lin"/>
      </dgm:if>
      <dgm:else name="Name2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compNode" refType="w"/>
      <dgm:constr type="h" for="ch" forName="compNode" refType="h"/>
      <dgm:constr type="w" for="ch" forName="aSpace" refType="w" fact="0.075"/>
      <dgm:constr type="h" for="des" forName="aSpace2" refType="h" fact="0.1"/>
      <dgm:constr type="primFontSz" for="des" forName="textNode" op="equ"/>
      <dgm:constr type="primFontSz" for="des" forName="childNode" op="equ"/>
    </dgm:constrLst>
    <dgm:ruleLst/>
    <dgm:forEach name="aNodeForEach" axis="ch" ptType="node">
      <dgm:layoutNode name="compNode">
        <dgm:alg type="composite"/>
        <dgm:shape xmlns:r="http://schemas.openxmlformats.org/officeDocument/2006/relationships" r:blip="">
          <dgm:adjLst/>
        </dgm:shape>
        <dgm:presOf/>
        <dgm:constrLst>
          <dgm:constr type="w" for="ch" forName="aNode" refType="w"/>
          <dgm:constr type="h" for="ch" forName="aNode" refType="h"/>
          <dgm:constr type="w" for="ch" forName="textNode" refType="w"/>
          <dgm:constr type="h" for="ch" forName="textNode" refType="h" fact="0.3"/>
          <dgm:constr type="ctrX" for="ch" forName="textNode" refType="w" fact="0.5"/>
          <dgm:constr type="w" for="ch" forName="compChildNode" refType="w" fact="0.8"/>
          <dgm:constr type="h" for="ch" forName="compChildNode" refType="h" fact="0.65"/>
          <dgm:constr type="t" for="ch" forName="compChildNode" refType="h" fact="0.3"/>
          <dgm:constr type="ctrX" for="ch" forName="compChildNode" refType="w" fact="0.5"/>
        </dgm:constrLst>
        <dgm:ruleLst/>
        <dgm:layoutNode name="aNode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self"/>
          <dgm:constrLst/>
          <dgm:ruleLst/>
        </dgm:layoutNode>
        <dgm:layoutNode name="textNode" styleLbl="bgShp">
          <dgm:alg type="tx"/>
          <dgm:shape xmlns:r="http://schemas.openxmlformats.org/officeDocument/2006/relationships" type="rect" r:blip="" hideGeom="1">
            <dgm:adjLst>
              <dgm:adj idx="1" val="0.1"/>
            </dgm:adjLst>
          </dgm:shape>
          <dgm:presOf axis="self"/>
          <dgm:constrLst>
            <dgm:constr type="primFontSz" val="65"/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layoutNode name="compChildNode">
          <dgm:alg type="composite"/>
          <dgm:shape xmlns:r="http://schemas.openxmlformats.org/officeDocument/2006/relationships" r:blip="">
            <dgm:adjLst/>
          </dgm:shape>
          <dgm:presOf/>
          <dgm:constrLst>
            <dgm:constr type="w" for="des" forName="childNode" refType="w"/>
            <dgm:constr type="h" for="des" forName="childNode" refType="h"/>
          </dgm:constrLst>
          <dgm:ruleLst/>
          <dgm:layoutNode name="theInnerList">
            <dgm:alg type="lin"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childNodeForEach" axis="ch" ptType="node">
              <dgm:layoutNode name="childNode" styleLbl="node1">
                <dgm:varLst>
                  <dgm:bulletEnabled val="1"/>
                </dgm:varLst>
                <dgm:alg type="tx"/>
                <dgm:shape xmlns:r="http://schemas.openxmlformats.org/officeDocument/2006/relationships" type="roundRect" r:blip="">
                  <dgm:adjLst>
                    <dgm:adj idx="1" val="0.1"/>
                  </dgm:adjLst>
                </dgm:shape>
                <dgm:presOf axis="desOrSelf" ptType="node"/>
                <dgm:constrLst>
                  <dgm:constr type="primFontSz" val="65"/>
                  <dgm:constr type="tMarg" refType="primFontSz" fact="0.15"/>
                  <dgm:constr type="bMarg" refType="primFontSz" fact="0.15"/>
                  <dgm:constr type="lMarg" refType="primFontSz" fact="0.2"/>
                  <dgm:constr type="rMarg" refType="primFontSz" fact="0.2"/>
                </dgm:constrLst>
                <dgm:ruleLst>
                  <dgm:rule type="primFontSz" val="5" fact="NaN" max="NaN"/>
                </dgm:ruleLst>
              </dgm:layoutNode>
              <dgm:choose name="Name3">
                <dgm:if name="Name4" axis="self" ptType="node" func="revPos" op="equ" val="1"/>
                <dgm:else name="Name5">
                  <dgm:layoutNode name="aSpace2">
                    <dgm:alg type="sp"/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</dgm:layoutNode>
                </dgm:else>
              </dgm:choose>
            </dgm:forEach>
          </dgm:layoutNode>
        </dgm:layoutNode>
      </dgm:layoutNode>
      <dgm:choose name="Name6">
        <dgm:if name="Name7" axis="self" ptType="node" func="revPos" op="equ" val="1"/>
        <dgm:else name="Name8">
          <dgm:layoutNode name="aSpace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3">
  <dgm:title val=""/>
  <dgm:desc val=""/>
  <dgm:catLst>
    <dgm:cat type="list" pri="14000"/>
    <dgm:cat type="convert" pri="3000"/>
    <dgm:cat type="picture" pri="27000"/>
    <dgm:cat type="pictureconvert" pri="27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11/layout/TabList#3">
  <dgm:title val="Lista de Separadores"/>
  <dgm:desc val="Utilizada para mostrar blocos de informação não sequenciais ou agrupados. Funciona melhor para listas com uma pequena quantidade de texto de Nível 1. O primeiro texto de Nível 2 é apresentado ao lado do texto de Nível 1 e o restante texto de Nível 2 aparece por baixo do texto de Nível 1."/>
  <dgm:catLst>
    <dgm:cat type="list" pri="4500"/>
    <dgm:cat type="officeonline" pri="110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12">
          <dgm:prSet phldr="1"/>
        </dgm:pt>
        <dgm:pt modelId="20">
          <dgm:prSet phldr="1"/>
        </dgm:pt>
        <dgm:pt modelId="21">
          <dgm:prSet phldr="1"/>
        </dgm:pt>
        <dgm:pt modelId="22">
          <dgm:prSet phldr="1"/>
        </dgm:pt>
        <dgm:pt modelId="30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0" srcId="0" destId="10" srcOrd="0" destOrd="0"/>
        <dgm:cxn modelId="41" srcId="10" destId="11" srcOrd="0" destOrd="0"/>
        <dgm:cxn modelId="42" srcId="10" destId="12" srcOrd="0" destOrd="0"/>
        <dgm:cxn modelId="50" srcId="0" destId="20" srcOrd="1" destOrd="0"/>
        <dgm:cxn modelId="51" srcId="20" destId="21" srcOrd="1" destOrd="0"/>
        <dgm:cxn modelId="52" srcId="20" destId="22" srcOrd="1" destOrd="0"/>
        <dgm:cxn modelId="60" srcId="0" destId="30" srcOrd="2" destOrd="0"/>
        <dgm:cxn modelId="61" srcId="30" destId="31" srcOrd="2" destOrd="0"/>
        <dgm:cxn modelId="62" srcId="30" destId="32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30" srcId="0" destId="10" srcOrd="0" destOrd="0"/>
        <dgm:cxn modelId="4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50" srcId="0" destId="10" srcOrd="0" destOrd="0"/>
        <dgm:cxn modelId="60" srcId="0" destId="20" srcOrd="1" destOrd="0"/>
        <dgm:cxn modelId="70" srcId="0" destId="30" srcOrd="2" destOrd="0"/>
        <dgm:cxn modelId="80" srcId="0" destId="40" srcOrd="3" destOrd="0"/>
      </dgm:cxnLst>
      <dgm:bg/>
      <dgm:whole/>
    </dgm:dataModel>
  </dgm:clrData>
  <dgm:layoutNode name="Name0">
    <dgm:varLst>
      <dgm:chMax/>
      <dgm:chPref val="3"/>
      <dgm:dir/>
      <dgm:animOne val="branch"/>
      <dgm:animLvl val="lvl"/>
    </dgm:varLst>
    <dgm:alg type="lin">
      <dgm:param type="linDir" val="fromT"/>
    </dgm:alg>
    <dgm:shape xmlns:r="http://schemas.openxmlformats.org/officeDocument/2006/relationships" r:blip="">
      <dgm:adjLst/>
    </dgm:shape>
    <dgm:constrLst>
      <dgm:constr type="w" for="ch" forName="Child" refType="w"/>
      <dgm:constr type="h" for="ch" forName="Child" refType="h" fact="0.6667"/>
      <dgm:constr type="primFontSz" for="des" forName="Parent" op="equ" val="65"/>
      <dgm:constr type="primFontSz" for="des" forName="Child" op="equ" val="65"/>
      <dgm:constr type="primFontSz" for="des" forName="FirstChild" op="equ" val="65"/>
      <dgm:constr type="primFontSz" for="des" forName="Child" refType="primFontSz" refFor="des" refForName="Parent" op="lte"/>
      <dgm:constr type="primFontSz" for="des" forName="FirstChild" refType="primFontSz" refFor="des" refForName="Parent" op="lte"/>
      <dgm:constr type="primFontSz" for="des" forName="Child" refType="primFontSz" refFor="des" refForName="FirstChild" op="lte"/>
      <dgm:constr type="w" for="ch" forName="composite" refType="w"/>
      <dgm:constr type="h" for="ch" forName="composite" refType="h" fact="0.3333"/>
      <dgm:constr type="sp" refType="h" refFor="ch" refForName="composite" op="equ" fact="0.05"/>
      <dgm:constr type="h" for="ch" forName="sibTrans" refType="h" refFor="ch" refForName="composite" op="equ" fact="0.05"/>
      <dgm:constr type="w" for="ch" forName="sibTrans" refType="h" refFor="ch" refForName="sibTrans" op="equ"/>
    </dgm:constrLst>
    <dgm:forEach name="nodesForEach" axis="ch" ptType="node">
      <dgm:layoutNode name="composite">
        <dgm:alg type="composite"/>
        <dgm:shape xmlns:r="http://schemas.openxmlformats.org/officeDocument/2006/relationships" r:blip="">
          <dgm:adjLst/>
        </dgm:shape>
        <dgm:choose name="Name1">
          <dgm:if name="Name2" func="var" arg="dir" op="equ" val="norm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l" for="ch" forName="FirstChild" refType="w" fact="0.26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l" for="ch" forName="Parent" refType="w" fact="0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if>
          <dgm:else name="Name3">
            <dgm:constrLst>
              <dgm:constr type="l" for="ch" forName="Accent" refType="w" fact="0"/>
              <dgm:constr type="b" for="ch" forName="Accent" refType="h"/>
              <dgm:constr type="w" for="ch" forName="Accent" refType="w"/>
              <dgm:constr type="h" for="ch" forName="Accent" refType="h" fact="0"/>
              <dgm:constr type="r" for="ch" forName="FirstChild" refType="w" fact="0.74"/>
              <dgm:constr type="t" for="ch" forName="FirstChild" refType="h" fact="0"/>
              <dgm:constr type="w" for="ch" forName="FirstChild" refType="w" fact="0.74"/>
              <dgm:constr type="h" for="ch" forName="FirstChild" refType="h"/>
              <dgm:constr type="r" for="ch" forName="Parent" refType="w"/>
              <dgm:constr type="t" for="ch" forName="Parent" refType="h" fact="0"/>
              <dgm:constr type="w" for="ch" forName="Parent" refType="w" fact="0.26"/>
              <dgm:constr type="h" for="ch" forName="Parent" refType="h"/>
            </dgm:constrLst>
          </dgm:else>
        </dgm:choose>
        <dgm:layoutNode name="FirstChild" styleLbl="revTx">
          <dgm:varLst>
            <dgm:chMax val="0"/>
            <dgm:chPref val="0"/>
            <dgm:bulletEnabled val="1"/>
          </dgm:varLst>
          <dgm:choose name="Name4">
            <dgm:if name="Name5" func="var" arg="dir" op="equ" val="norm">
              <dgm:alg type="tx">
                <dgm:param type="parTxLTRAlign" val="l"/>
                <dgm:param type="txAnchorVert" val="b"/>
                <dgm:param type="txAnchorVertCh" val="b"/>
                <dgm:param type="parTxRTLAlign" val="l"/>
              </dgm:alg>
            </dgm:if>
            <dgm:else name="Name6">
              <dgm:alg type="tx">
                <dgm:param type="parTxLTRAlign" val="r"/>
                <dgm:param type="shpTxLTRAlignCh" val="r"/>
                <dgm:param type="txAnchorVert" val="b"/>
                <dgm:param type="txAnchorVertCh" val="b"/>
                <dgm:param type="parTxRTLAlign" val="r"/>
              </dgm:alg>
            </dgm:else>
          </dgm:choose>
          <dgm:shape xmlns:r="http://schemas.openxmlformats.org/officeDocument/2006/relationships" type="rect" r:blip="">
            <dgm:adjLst/>
          </dgm:shape>
          <dgm:choose name="Name7">
            <dgm:if name="Name8" axis="ch" ptType="node" func="cnt" op="gte" val="1">
              <dgm:presOf axis="ch desOrSelf" ptType="node node" st="1 1" cnt="1 0"/>
            </dgm:if>
            <dgm:else name="Name9">
              <dgm:presOf/>
            </dgm:else>
          </dgm:choose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Parent" styleLbl="alignNode1">
          <dgm:varLst>
            <dgm:chMax val="3"/>
            <dgm:chPref val="3"/>
            <dgm:bulletEnabled val="1"/>
          </dgm:varLst>
          <dgm:alg type="tx">
            <dgm:param type="shpTxLTRAlignCh" val="ctr"/>
            <dgm:param type="txAnchorVertCh" val="mid"/>
          </dgm:alg>
          <dgm:shape xmlns:r="http://schemas.openxmlformats.org/officeDocument/2006/relationships" type="round2SameRect" r:blip="">
            <dgm:adjLst>
              <dgm:adj idx="1" val="0.1667"/>
              <dgm:adj idx="2" val="0"/>
            </dgm:adjLst>
          </dgm:shape>
          <dgm:presOf axis="self" ptType="node"/>
          <dgm:constrLst>
            <dgm:constr type="lMarg" refType="primFontSz" fact="0.15"/>
            <dgm:constr type="rMarg" refType="primFontSz" fact="0.15"/>
            <dgm:constr type="tMarg" refType="primFontSz" fact="0.15"/>
            <dgm:constr type="bMarg" refType="primFontSz" fact="0.15"/>
          </dgm:constrLst>
          <dgm:ruleLst>
            <dgm:rule type="primFontSz" val="5" fact="NaN" max="NaN"/>
          </dgm:ruleLst>
        </dgm:layoutNode>
        <dgm:layoutNode name="Accent" styleLbl="parChTrans1D1">
          <dgm:alg type="sp"/>
          <dgm:shape xmlns:r="http://schemas.openxmlformats.org/officeDocument/2006/relationships" type="line" r:blip="" zOrderOff="-99999">
            <dgm:adjLst/>
          </dgm:shape>
          <dgm:presOf/>
        </dgm:layoutNode>
      </dgm:layoutNode>
      <dgm:choose name="Name10">
        <dgm:if name="Name11" axis="ch" ptType="node" st="2" cnt="1" func="cnt" op="gte" val="1">
          <dgm:layoutNode name="Child" styleLbl="revTx">
            <dgm:varLst>
              <dgm:chMax val="0"/>
              <dgm:chPref val="0"/>
              <dgm:bulletEnabled val="1"/>
            </dgm:varLst>
            <dgm:choose name="Name12">
              <dgm:if name="Name13" func="var" arg="dir" op="equ" val="norm">
                <dgm:alg type="tx">
                  <dgm:param type="stBulletLvl" val="1"/>
                  <dgm:param type="parTxLTRAlign" val="l"/>
                  <dgm:param type="parTxRTLAlign" val="l"/>
                  <dgm:param type="txAnchorVert" val="t"/>
                </dgm:alg>
              </dgm:if>
              <dgm:else name="Name14">
                <dgm:alg type="tx">
                  <dgm:param type="stBulletLvl" val="1"/>
                  <dgm:param type="parTxLTRAlign" val="r"/>
                  <dgm:param type="shpTxLTRAlignCh" val="r"/>
                  <dgm:param type="txAnchorVert" val="t"/>
                  <dgm:param type="parTxRTLAlign" val="r"/>
                </dgm:alg>
              </dgm:else>
            </dgm:choose>
            <dgm:shape xmlns:r="http://schemas.openxmlformats.org/officeDocument/2006/relationships" type="rect" r:blip="">
              <dgm:adjLst/>
            </dgm:shape>
            <dgm:presOf axis="ch desOrSelf" ptType="node node" st="2 1" cnt="0 0"/>
            <dgm:constrLst>
              <dgm:constr type="lMarg" refType="primFontSz" fact="0.15"/>
              <dgm:constr type="rMarg" refType="primFontSz" fact="0.15"/>
              <dgm:constr type="tMarg" refType="primFontSz" fact="0.15"/>
              <dgm:constr type="bMarg" refType="primFontSz" fact="0.15"/>
            </dgm:constrLst>
            <dgm:ruleLst>
              <dgm:rule type="primFontSz" val="5" fact="NaN" max="NaN"/>
            </dgm:ruleLst>
          </dgm:layoutNode>
        </dgm:if>
        <dgm:else name="Name15"/>
      </dgm:choos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41451" y="0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25653419-9FD5-ED41-8A04-5E47FB458ACC}" type="datetimeFigureOut">
              <a:rPr lang="en-US"/>
              <a:pPr>
                <a:defRPr/>
              </a:pPr>
              <a:t>11/26/2015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28583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41451" y="9428583"/>
            <a:ext cx="2938780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93D8FB2B-484D-ED41-B7D4-203391F286DF}" type="slidenum">
              <a:rPr lang="en-GB"/>
              <a:pPr>
                <a:defRPr/>
              </a:pPr>
              <a:t>‹Nr.›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46841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38780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41451" y="0"/>
            <a:ext cx="2938780" cy="498056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4C1C358-FF60-754C-8FA6-76BA929B0A83}" type="datetimeFigureOut">
              <a:rPr lang="el-GR"/>
              <a:pPr>
                <a:defRPr/>
              </a:pPr>
              <a:t>26/11/2015</a:t>
            </a:fld>
            <a:endParaRPr lang="el-GR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57288" y="1241425"/>
            <a:ext cx="44672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l-GR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8180" y="4777194"/>
            <a:ext cx="54254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el-GR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38780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/>
            </a:lvl1pPr>
          </a:lstStyle>
          <a:p>
            <a:pPr>
              <a:defRPr/>
            </a:pPr>
            <a:endParaRPr lang="el-G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41451" y="9428584"/>
            <a:ext cx="2938780" cy="49805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EECB501B-9145-384C-860E-E18BA7581B70}" type="slidenum">
              <a:rPr lang="el-GR"/>
              <a:pPr>
                <a:defRPr/>
              </a:pPr>
              <a:t>‹Nr.›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152678872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algn="l" rtl="0" eaLnBrk="0" fontAlgn="base" hangingPunct="0">
      <a:spcBef>
        <a:spcPct val="30000"/>
      </a:spcBef>
      <a:spcAft>
        <a:spcPct val="0"/>
      </a:spcAft>
      <a:defRPr sz="700" kern="1200">
        <a:solidFill>
          <a:schemeClr val="tx1"/>
        </a:solidFill>
        <a:latin typeface="+mn-lt"/>
        <a:ea typeface="ＭＳ Ｐゴシック" charset="0"/>
        <a:cs typeface="ＭＳ Ｐゴシック" charset="0"/>
      </a:defRPr>
    </a:lvl1pPr>
    <a:lvl2pPr marL="257075" algn="l" rtl="0" eaLnBrk="0" fontAlgn="base" hangingPunct="0">
      <a:spcBef>
        <a:spcPct val="30000"/>
      </a:spcBef>
      <a:spcAft>
        <a:spcPct val="0"/>
      </a:spcAft>
      <a:defRPr sz="700" kern="1200">
        <a:solidFill>
          <a:schemeClr val="tx1"/>
        </a:solidFill>
        <a:latin typeface="+mn-lt"/>
        <a:ea typeface="ＭＳ Ｐゴシック" charset="0"/>
        <a:cs typeface="+mn-cs"/>
      </a:defRPr>
    </a:lvl2pPr>
    <a:lvl3pPr marL="514150" algn="l" rtl="0" eaLnBrk="0" fontAlgn="base" hangingPunct="0">
      <a:spcBef>
        <a:spcPct val="30000"/>
      </a:spcBef>
      <a:spcAft>
        <a:spcPct val="0"/>
      </a:spcAft>
      <a:defRPr sz="700" kern="1200">
        <a:solidFill>
          <a:schemeClr val="tx1"/>
        </a:solidFill>
        <a:latin typeface="+mn-lt"/>
        <a:ea typeface="ＭＳ Ｐゴシック" charset="0"/>
        <a:cs typeface="+mn-cs"/>
      </a:defRPr>
    </a:lvl3pPr>
    <a:lvl4pPr marL="771226" algn="l" rtl="0" eaLnBrk="0" fontAlgn="base" hangingPunct="0">
      <a:spcBef>
        <a:spcPct val="30000"/>
      </a:spcBef>
      <a:spcAft>
        <a:spcPct val="0"/>
      </a:spcAft>
      <a:defRPr sz="700" kern="1200">
        <a:solidFill>
          <a:schemeClr val="tx1"/>
        </a:solidFill>
        <a:latin typeface="+mn-lt"/>
        <a:ea typeface="ＭＳ Ｐゴシック" charset="0"/>
        <a:cs typeface="+mn-cs"/>
      </a:defRPr>
    </a:lvl4pPr>
    <a:lvl5pPr marL="1028302" algn="l" rtl="0" eaLnBrk="0" fontAlgn="base" hangingPunct="0">
      <a:spcBef>
        <a:spcPct val="30000"/>
      </a:spcBef>
      <a:spcAft>
        <a:spcPct val="0"/>
      </a:spcAft>
      <a:defRPr sz="700" kern="1200">
        <a:solidFill>
          <a:schemeClr val="tx1"/>
        </a:solidFill>
        <a:latin typeface="+mn-lt"/>
        <a:ea typeface="ＭＳ Ｐゴシック" charset="0"/>
        <a:cs typeface="+mn-cs"/>
      </a:defRPr>
    </a:lvl5pPr>
    <a:lvl6pPr marL="1285378" algn="l" defTabSz="514150" rtl="0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6pPr>
    <a:lvl7pPr marL="1542454" algn="l" defTabSz="514150" rtl="0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7pPr>
    <a:lvl8pPr marL="1799529" algn="l" defTabSz="514150" rtl="0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8pPr>
    <a:lvl9pPr marL="2056604" algn="l" defTabSz="514150" rtl="0" eaLnBrk="1" latinLnBrk="0" hangingPunct="1">
      <a:defRPr sz="7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Tijdelijke aanduiding voor dia-afbeelding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57288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</p:sp>
      <p:sp>
        <p:nvSpPr>
          <p:cNvPr id="24578" name="Tijdelijke aanduiding voor notiti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57150" lvl="1" indent="0">
              <a:buFont typeface="Arial" charset="0"/>
              <a:buNone/>
            </a:pPr>
            <a:endParaRPr lang="nl-BE" baseline="0" dirty="0" smtClean="0">
              <a:latin typeface="Calibri" charset="0"/>
              <a:ea typeface="MS PGothic" charset="0"/>
            </a:endParaRPr>
          </a:p>
        </p:txBody>
      </p:sp>
      <p:sp>
        <p:nvSpPr>
          <p:cNvPr id="24579" name="Tijdelijke aanduiding voor dianumm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fld id="{E8D94015-BD6D-8945-93D9-137586B05758}" type="slidenum">
              <a:rPr lang="el-GR" sz="1200"/>
              <a:pPr/>
              <a:t>1</a:t>
            </a:fld>
            <a:endParaRPr lang="el-GR" sz="1200"/>
          </a:p>
        </p:txBody>
      </p:sp>
    </p:spTree>
    <p:extLst>
      <p:ext uri="{BB962C8B-B14F-4D97-AF65-F5344CB8AC3E}">
        <p14:creationId xmlns:p14="http://schemas.microsoft.com/office/powerpoint/2010/main" val="26644702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157288" y="1241425"/>
            <a:ext cx="4467225" cy="3349625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>
              <a:buFont typeface="Arial" charset="0"/>
              <a:buChar char="•"/>
            </a:pP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CB501B-9145-384C-860E-E18BA7581B70}" type="slidenum">
              <a:rPr lang="el-GR" smtClean="0"/>
              <a:pPr>
                <a:defRPr/>
              </a:pPr>
              <a:t>3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419039641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157288" y="1241425"/>
            <a:ext cx="4467225" cy="3349625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CB501B-9145-384C-860E-E18BA7581B70}" type="slidenum">
              <a:rPr lang="el-GR" smtClean="0"/>
              <a:pPr>
                <a:defRPr/>
              </a:pPr>
              <a:t>7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9349375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157288" y="1241425"/>
            <a:ext cx="4467225" cy="3349625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CB501B-9145-384C-860E-E18BA7581B70}" type="slidenum">
              <a:rPr lang="el-GR" smtClean="0"/>
              <a:pPr>
                <a:defRPr/>
              </a:pPr>
              <a:t>13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91747006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57288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pt-PT" dirty="0" smtClean="0"/>
              <a:t>1. The OAI-PMH protocol states that the Repositories may organize items into sets. Set is a standard component of the OAI-PMH and are used to filter specific parts of a repository. This slide shows the preferred </a:t>
            </a:r>
            <a:r>
              <a:rPr lang="en-US" altLang="pt-PT" dirty="0" err="1" smtClean="0"/>
              <a:t>setName</a:t>
            </a:r>
            <a:r>
              <a:rPr lang="en-US" altLang="pt-PT" dirty="0" smtClean="0"/>
              <a:t> and </a:t>
            </a:r>
            <a:r>
              <a:rPr lang="en-US" altLang="pt-PT" dirty="0" err="1" smtClean="0"/>
              <a:t>setSpec</a:t>
            </a:r>
            <a:r>
              <a:rPr lang="en-US" altLang="pt-PT" dirty="0" smtClean="0"/>
              <a:t> that can be used to create the </a:t>
            </a:r>
            <a:r>
              <a:rPr lang="en-US" altLang="pt-PT" dirty="0" err="1" smtClean="0"/>
              <a:t>OpenAIRE</a:t>
            </a:r>
            <a:r>
              <a:rPr lang="en-US" altLang="pt-PT" dirty="0" smtClean="0"/>
              <a:t> set.</a:t>
            </a:r>
          </a:p>
          <a:p>
            <a:r>
              <a:rPr lang="en-US" altLang="pt-PT" dirty="0" smtClean="0"/>
              <a:t>2. For harvesting of records relevant to </a:t>
            </a:r>
            <a:r>
              <a:rPr lang="en-US" altLang="pt-PT" dirty="0" err="1" smtClean="0"/>
              <a:t>OpenAIRE</a:t>
            </a:r>
            <a:r>
              <a:rPr lang="en-US" altLang="pt-PT" dirty="0" smtClean="0"/>
              <a:t>, the use of a specific set (</a:t>
            </a:r>
            <a:r>
              <a:rPr lang="en-US" altLang="pt-PT" dirty="0" err="1" smtClean="0"/>
              <a:t>OpenAIRE</a:t>
            </a:r>
            <a:r>
              <a:rPr lang="en-US" altLang="pt-PT" dirty="0" smtClean="0"/>
              <a:t> Set) at the local repository is mandatory.</a:t>
            </a:r>
          </a:p>
          <a:p>
            <a:r>
              <a:rPr lang="en-US" altLang="pt-PT" dirty="0" smtClean="0"/>
              <a:t>3. </a:t>
            </a:r>
            <a:r>
              <a:rPr lang="en-US" altLang="pt-PT" dirty="0" err="1" smtClean="0"/>
              <a:t>EC_fundedresources</a:t>
            </a:r>
            <a:r>
              <a:rPr lang="en-US" altLang="pt-PT" dirty="0" smtClean="0"/>
              <a:t> is the </a:t>
            </a:r>
            <a:r>
              <a:rPr lang="en-US" altLang="pt-PT" dirty="0" err="1" smtClean="0"/>
              <a:t>OpenAIRE</a:t>
            </a:r>
            <a:r>
              <a:rPr lang="en-US" altLang="pt-PT" dirty="0" smtClean="0"/>
              <a:t> set. The specific content of the '</a:t>
            </a:r>
            <a:r>
              <a:rPr lang="en-US" altLang="pt-PT" dirty="0" err="1" smtClean="0"/>
              <a:t>ec_fundedresources</a:t>
            </a:r>
            <a:r>
              <a:rPr lang="en-US" altLang="pt-PT" dirty="0" smtClean="0"/>
              <a:t>' set is to be determined at the local repository,  but All the resources that will be harvested must be outcomes from research projects funded by the EC, and are peer-reviewed.</a:t>
            </a:r>
            <a:endParaRPr lang="pt-PT" altLang="pt-PT" dirty="0" smtClean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B13E180E-0251-49CD-AF65-D4F2742490CA}" type="slidenum">
              <a:rPr lang="en-GB" smtClean="0"/>
              <a:pPr>
                <a:defRPr/>
              </a:pPr>
              <a:t>15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5239251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157288" y="1241425"/>
            <a:ext cx="4467225" cy="3349625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* Explain for</a:t>
            </a:r>
            <a:r>
              <a:rPr lang="en-GB" baseline="0" dirty="0" smtClean="0"/>
              <a:t> </a:t>
            </a:r>
            <a:r>
              <a:rPr lang="en-GB" baseline="0" dirty="0" err="1" smtClean="0"/>
              <a:t>oai_dc</a:t>
            </a:r>
            <a:r>
              <a:rPr lang="en-GB" baseline="0" dirty="0" smtClean="0"/>
              <a:t> and </a:t>
            </a:r>
            <a:r>
              <a:rPr lang="en-GB" baseline="0" dirty="0" err="1" smtClean="0"/>
              <a:t>oai_datacite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CB501B-9145-384C-860E-E18BA7581B70}" type="slidenum">
              <a:rPr lang="el-GR" smtClean="0"/>
              <a:pPr>
                <a:defRPr/>
              </a:pPr>
              <a:t>24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329151158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57288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" name="Marcador de Posição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230109" indent="-230109">
              <a:buFontTx/>
              <a:buAutoNum type="arabicPeriod"/>
              <a:defRPr/>
            </a:pPr>
            <a:r>
              <a:rPr lang="en-US" sz="1300" b="1" dirty="0" err="1"/>
              <a:t>projectID</a:t>
            </a:r>
            <a:r>
              <a:rPr lang="en-US" sz="1300" b="1" dirty="0"/>
              <a:t> </a:t>
            </a:r>
            <a:r>
              <a:rPr lang="en-US" sz="1300" dirty="0"/>
              <a:t>is needed to connect project information to the publication in the OpenAIRE information space. It equals to the Grant Agreement number as found in all documentation/correspondence between the EC and the researcher/coordinator. The </a:t>
            </a:r>
            <a:r>
              <a:rPr lang="en-US" sz="1300" dirty="0" err="1"/>
              <a:t>projectID</a:t>
            </a:r>
            <a:r>
              <a:rPr lang="en-US" sz="1300" dirty="0"/>
              <a:t> equals the Grant Agreement number, and is defined by the namespace </a:t>
            </a:r>
            <a:r>
              <a:rPr lang="en-US" sz="1300" dirty="0" err="1"/>
              <a:t>info:eu-repo</a:t>
            </a:r>
            <a:r>
              <a:rPr lang="en-US" sz="1300" dirty="0"/>
              <a:t>/</a:t>
            </a:r>
            <a:r>
              <a:rPr lang="en-US" sz="1300" dirty="0" err="1"/>
              <a:t>grantAgreement</a:t>
            </a:r>
            <a:r>
              <a:rPr lang="en-US" sz="1300" dirty="0"/>
              <a:t>/EC/FP7.</a:t>
            </a:r>
          </a:p>
          <a:p>
            <a:pPr marL="230109" indent="-230109">
              <a:buFontTx/>
              <a:buAutoNum type="arabicPeriod"/>
              <a:defRPr/>
            </a:pPr>
            <a:r>
              <a:rPr lang="en-US" sz="1300" dirty="0"/>
              <a:t>The namespace defines the grant agreement number from the funder (EC) and funder program (FP7).</a:t>
            </a:r>
          </a:p>
          <a:p>
            <a:pPr marL="230109" indent="-230109">
              <a:buFontTx/>
              <a:buAutoNum type="arabicPeriod"/>
              <a:defRPr/>
            </a:pPr>
            <a:r>
              <a:rPr lang="en-US" sz="1300" dirty="0"/>
              <a:t>The project information itself (project period, acronym, funding area etc.) will be ingested into the OpenAIRE information space by other means.</a:t>
            </a:r>
          </a:p>
          <a:p>
            <a:pPr>
              <a:defRPr/>
            </a:pPr>
            <a:endParaRPr lang="en-US" sz="1300" dirty="0"/>
          </a:p>
          <a:p>
            <a:pPr marL="230109" indent="-230109">
              <a:buFontTx/>
              <a:buAutoNum type="arabicPeriod"/>
              <a:defRPr/>
            </a:pPr>
            <a:endParaRPr lang="pt-PT" dirty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96733993-B6BB-41D8-9F91-57A80E954014}" type="slidenum">
              <a:rPr lang="en-GB" smtClean="0"/>
              <a:pPr>
                <a:defRPr/>
              </a:pPr>
              <a:t>25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1821163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57288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pt-PT" sz="1300"/>
              <a:t>1. </a:t>
            </a:r>
            <a:r>
              <a:rPr lang="en-US" altLang="pt-PT" sz="1300" b="1"/>
              <a:t>accessRights </a:t>
            </a:r>
            <a:r>
              <a:rPr lang="en-US" altLang="pt-PT" sz="1300"/>
              <a:t>will define the type of access to the publication.</a:t>
            </a:r>
          </a:p>
          <a:p>
            <a:endParaRPr lang="pt-PT" altLang="pt-PT" smtClean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8F5AF53-3924-4855-B0AB-C071EC9EC2BF}" type="slidenum">
              <a:rPr lang="en-GB" smtClean="0"/>
              <a:pPr>
                <a:defRPr/>
              </a:pPr>
              <a:t>26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6637264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57288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2771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marL="229529" indent="-229529">
              <a:buFontTx/>
              <a:buAutoNum type="arabicPeriod"/>
            </a:pPr>
            <a:r>
              <a:rPr lang="en-US" altLang="pt-PT" smtClean="0"/>
              <a:t>When the value of accessRights is “embargoedAccess” embargoEndDate will define the date of the embargo period.</a:t>
            </a:r>
          </a:p>
          <a:p>
            <a:pPr marL="229529" indent="-229529">
              <a:buFontTx/>
              <a:buAutoNum type="arabicPeriod"/>
            </a:pPr>
            <a:r>
              <a:rPr lang="pt-PT" altLang="pt-PT" sz="1300"/>
              <a:t>This is a Recommended element when accessRights = info:eu-repo/semantics/embargoedAccess 	</a:t>
            </a:r>
          </a:p>
          <a:p>
            <a:pPr marL="229529" indent="-229529">
              <a:buFontTx/>
              <a:buAutoNum type="arabicPeriod"/>
            </a:pPr>
            <a:endParaRPr lang="pt-PT" altLang="pt-PT" smtClean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17A56912-0B90-4561-8C32-DAA581243078}" type="slidenum">
              <a:rPr lang="en-GB" smtClean="0"/>
              <a:pPr>
                <a:defRPr/>
              </a:pPr>
              <a:t>27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82355114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57288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pt-PT" sz="1300"/>
              <a:t>1. </a:t>
            </a:r>
            <a:r>
              <a:rPr lang="en-US" altLang="pt-PT" sz="1300" b="1"/>
              <a:t>accessRights </a:t>
            </a:r>
            <a:r>
              <a:rPr lang="en-US" altLang="pt-PT" sz="1300"/>
              <a:t>will define the type of access to the publication.</a:t>
            </a:r>
          </a:p>
          <a:p>
            <a:endParaRPr lang="pt-PT" altLang="pt-PT" smtClean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8F5AF53-3924-4855-B0AB-C071EC9EC2BF}" type="slidenum">
              <a:rPr lang="en-GB" smtClean="0"/>
              <a:pPr>
                <a:defRPr/>
              </a:pPr>
              <a:t>28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0615988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57288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pt-PT" sz="1300"/>
              <a:t>1. </a:t>
            </a:r>
            <a:r>
              <a:rPr lang="en-US" altLang="pt-PT" sz="1300" b="1"/>
              <a:t>accessRights </a:t>
            </a:r>
            <a:r>
              <a:rPr lang="en-US" altLang="pt-PT" sz="1300"/>
              <a:t>will define the type of access to the publication.</a:t>
            </a:r>
          </a:p>
          <a:p>
            <a:endParaRPr lang="pt-PT" altLang="pt-PT" smtClean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8F5AF53-3924-4855-B0AB-C071EC9EC2BF}" type="slidenum">
              <a:rPr lang="en-GB" smtClean="0"/>
              <a:pPr>
                <a:defRPr/>
              </a:pPr>
              <a:t>29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058186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Marcador de Posição da Imagem do Diapositivo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1157288" y="1241425"/>
            <a:ext cx="4467225" cy="3349625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1747" name="Marcador de Posição de Nota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r>
              <a:rPr lang="en-US" altLang="pt-PT" sz="1300"/>
              <a:t>1. </a:t>
            </a:r>
            <a:r>
              <a:rPr lang="en-US" altLang="pt-PT" sz="1300" b="1"/>
              <a:t>accessRights </a:t>
            </a:r>
            <a:r>
              <a:rPr lang="en-US" altLang="pt-PT" sz="1300"/>
              <a:t>will define the type of access to the publication.</a:t>
            </a:r>
          </a:p>
          <a:p>
            <a:endParaRPr lang="pt-PT" altLang="pt-PT" smtClean="0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4"/>
          </p:nvPr>
        </p:nvSpPr>
        <p:spPr/>
        <p:txBody>
          <a:bodyPr/>
          <a:lstStyle/>
          <a:p>
            <a:pPr>
              <a:defRPr/>
            </a:pPr>
            <a:endParaRPr lang="en-GB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68F5AF53-3924-4855-B0AB-C071EC9EC2BF}" type="slidenum">
              <a:rPr lang="en-GB" smtClean="0"/>
              <a:pPr>
                <a:defRPr/>
              </a:pPr>
              <a:t>30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3876023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157288" y="1241425"/>
            <a:ext cx="4467225" cy="3349625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* Reuse webinar</a:t>
            </a:r>
            <a:r>
              <a:rPr lang="en-GB" baseline="0" dirty="0" smtClean="0"/>
              <a:t> slides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CB501B-9145-384C-860E-E18BA7581B70}" type="slidenum">
              <a:rPr lang="el-GR" smtClean="0"/>
              <a:pPr>
                <a:defRPr/>
              </a:pPr>
              <a:t>32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15343384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olienbildplatzhalter 1"/>
          <p:cNvSpPr>
            <a:spLocks noGrp="1" noRot="1" noChangeAspect="1"/>
          </p:cNvSpPr>
          <p:nvPr>
            <p:ph type="sldImg"/>
          </p:nvPr>
        </p:nvSpPr>
        <p:spPr>
          <a:xfrm>
            <a:off x="1157288" y="1241425"/>
            <a:ext cx="4467225" cy="3349625"/>
          </a:xfrm>
        </p:spPr>
      </p:sp>
      <p:sp>
        <p:nvSpPr>
          <p:cNvPr id="3" name="Notizenplatzhalt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 smtClean="0"/>
              <a:t>* Take slides from Gent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EECB501B-9145-384C-860E-E18BA7581B70}" type="slidenum">
              <a:rPr lang="el-GR" smtClean="0"/>
              <a:pPr>
                <a:defRPr/>
              </a:pPr>
              <a:t>40</a:t>
            </a:fld>
            <a:endParaRPr lang="el-GR"/>
          </a:p>
        </p:txBody>
      </p:sp>
    </p:spTree>
    <p:extLst>
      <p:ext uri="{BB962C8B-B14F-4D97-AF65-F5344CB8AC3E}">
        <p14:creationId xmlns:p14="http://schemas.microsoft.com/office/powerpoint/2010/main" val="166780515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hyperlink" Target="http://www.openaire.eu" TargetMode="External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4.png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2.xml"/></Relationships>
</file>

<file path=ppt/slideLayouts/_rels/slideLayout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hyperlink" Target="http://www.openaire.eu" TargetMode="External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4.png"/></Relationships>
</file>

<file path=ppt/slideLayouts/_rels/slideLayout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2.xml"/></Relationships>
</file>

<file path=ppt/slideLayouts/_rels/slideLayout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2.xml"/></Relationships>
</file>

<file path=ppt/slideLayouts/_rels/slideLayout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Master" Target="../slideMasters/slideMaster2.xml"/></Relationships>
</file>

<file path=ppt/slideLayouts/_rels/slideLayout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3.xml"/></Relationships>
</file>

<file path=ppt/slideLayouts/_rels/slideLayout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3.xml"/></Relationships>
</file>

<file path=ppt/slideLayouts/_rels/slideLayout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5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8.png"/><Relationship Id="rId7" Type="http://schemas.openxmlformats.org/officeDocument/2006/relationships/image" Target="../media/image12.png"/><Relationship Id="rId2" Type="http://schemas.openxmlformats.org/officeDocument/2006/relationships/hyperlink" Target="http://www.openaire.eu" TargetMode="External"/><Relationship Id="rId1" Type="http://schemas.openxmlformats.org/officeDocument/2006/relationships/slideMaster" Target="../slideMasters/slideMaster3.xml"/><Relationship Id="rId6" Type="http://schemas.openxmlformats.org/officeDocument/2006/relationships/image" Target="../media/image11.png"/><Relationship Id="rId5" Type="http://schemas.openxmlformats.org/officeDocument/2006/relationships/image" Target="../media/image10.png"/><Relationship Id="rId4" Type="http://schemas.openxmlformats.org/officeDocument/2006/relationships/image" Target="../media/image9.png"/><Relationship Id="rId9" Type="http://schemas.openxmlformats.org/officeDocument/2006/relationships/image" Target="../media/image4.png"/></Relationships>
</file>

<file path=ppt/slideLayouts/_rels/slideLayout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3.xml"/></Relationships>
</file>

<file path=ppt/slideLayouts/_rels/slideLayout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13.png"/><Relationship Id="rId1" Type="http://schemas.openxmlformats.org/officeDocument/2006/relationships/slideMaster" Target="../slideMasters/slideMaster3.xml"/></Relationships>
</file>

<file path=ppt/slideLayouts/_rels/slideLayout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3.xml"/></Relationships>
</file>

<file path=ppt/slideLayouts/_rels/slideLayout6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227" y="5389965"/>
            <a:ext cx="1293786" cy="10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1555" y="1808821"/>
            <a:ext cx="7857873" cy="1620180"/>
          </a:xfrm>
          <a:prstGeom prst="rect">
            <a:avLst/>
          </a:prstGeom>
        </p:spPr>
        <p:txBody>
          <a:bodyPr lIns="51415" tIns="25709" rIns="51415" bIns="25709" anchor="b">
            <a:noAutofit/>
          </a:bodyPr>
          <a:lstStyle>
            <a:lvl1pPr algn="ctr">
              <a:lnSpc>
                <a:spcPct val="100000"/>
              </a:lnSpc>
              <a:defRPr sz="5000" b="1" i="0" baseline="0">
                <a:solidFill>
                  <a:srgbClr val="28288C"/>
                </a:solidFill>
                <a:latin typeface="+mj-lt"/>
                <a:cs typeface="PF Paperbac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9118" y="3429001"/>
            <a:ext cx="6858000" cy="972108"/>
          </a:xfr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1400" baseline="0">
                <a:solidFill>
                  <a:srgbClr val="2D73D7"/>
                </a:solidFill>
                <a:latin typeface="+mj-lt"/>
                <a:cs typeface="PF Paperback Light"/>
              </a:defRPr>
            </a:lvl1pPr>
            <a:lvl2pPr marL="257075" indent="0" algn="ctr">
              <a:buNone/>
              <a:defRPr sz="1100"/>
            </a:lvl2pPr>
            <a:lvl3pPr marL="514150" indent="0" algn="ctr">
              <a:buNone/>
              <a:defRPr sz="1000"/>
            </a:lvl3pPr>
            <a:lvl4pPr marL="771226" indent="0" algn="ctr">
              <a:buNone/>
              <a:defRPr sz="900"/>
            </a:lvl4pPr>
            <a:lvl5pPr marL="1028302" indent="0" algn="ctr">
              <a:buNone/>
              <a:defRPr sz="900"/>
            </a:lvl5pPr>
            <a:lvl6pPr marL="1285378" indent="0" algn="ctr">
              <a:buNone/>
              <a:defRPr sz="900"/>
            </a:lvl6pPr>
            <a:lvl7pPr marL="1542454" indent="0" algn="ctr">
              <a:buNone/>
              <a:defRPr sz="900"/>
            </a:lvl7pPr>
            <a:lvl8pPr marL="1799529" indent="0" algn="ctr">
              <a:buNone/>
              <a:defRPr sz="900"/>
            </a:lvl8pPr>
            <a:lvl9pPr marL="2056604" indent="0" algn="ctr">
              <a:buNone/>
              <a:defRPr sz="900"/>
            </a:lvl9pPr>
          </a:lstStyle>
          <a:p>
            <a:r>
              <a:rPr lang="en-US" dirty="0" smtClean="0"/>
              <a:t>Click to edit Master subtitle style</a:t>
            </a:r>
            <a:endParaRPr lang="el-GR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777192" y="242898"/>
            <a:ext cx="5143500" cy="539353"/>
          </a:xfrm>
        </p:spPr>
        <p:txBody>
          <a:bodyPr anchor="b"/>
          <a:lstStyle>
            <a:lvl1pPr marL="149960" indent="0" algn="ctr">
              <a:lnSpc>
                <a:spcPct val="100000"/>
              </a:lnSpc>
              <a:buNone/>
              <a:defRPr sz="1400" baseline="0">
                <a:solidFill>
                  <a:srgbClr val="636363"/>
                </a:solidFill>
                <a:latin typeface="+mj-lt"/>
                <a:cs typeface="PF Paperback Medium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2263246" y="782708"/>
            <a:ext cx="4212133" cy="648891"/>
          </a:xfrm>
        </p:spPr>
        <p:txBody>
          <a:bodyPr/>
          <a:lstStyle>
            <a:lvl1pPr marL="149960" indent="0" algn="ctr">
              <a:lnSpc>
                <a:spcPct val="100000"/>
              </a:lnSpc>
              <a:buNone/>
              <a:defRPr sz="1000" baseline="0">
                <a:solidFill>
                  <a:srgbClr val="636363"/>
                </a:solidFill>
                <a:latin typeface="+mj-lt"/>
                <a:cs typeface="PF Paperback Light"/>
              </a:defRPr>
            </a:lvl1pPr>
            <a:lvl2pPr marL="399895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9" name="Picture 8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1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56535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4"/>
          <p:cNvSpPr>
            <a:spLocks noChangeShapeType="1"/>
          </p:cNvSpPr>
          <p:nvPr userDrawn="1"/>
        </p:nvSpPr>
        <p:spPr bwMode="auto">
          <a:xfrm rot="10800000" flipH="1">
            <a:off x="86620" y="4311261"/>
            <a:ext cx="1157288" cy="1320403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10" name="Line 5"/>
          <p:cNvSpPr>
            <a:spLocks noChangeShapeType="1"/>
          </p:cNvSpPr>
          <p:nvPr userDrawn="1"/>
        </p:nvSpPr>
        <p:spPr bwMode="auto">
          <a:xfrm rot="10800000" flipH="1">
            <a:off x="4394299" y="104775"/>
            <a:ext cx="942082" cy="1115616"/>
          </a:xfrm>
          <a:prstGeom prst="line">
            <a:avLst/>
          </a:prstGeom>
          <a:noFill/>
          <a:ln w="12700">
            <a:solidFill>
              <a:srgbClr val="23C5F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11" name="Picture 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814" y="260651"/>
            <a:ext cx="2494045" cy="1402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1493660" y="4941175"/>
            <a:ext cx="5143500" cy="701372"/>
          </a:xfrm>
        </p:spPr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1400" baseline="0">
                <a:solidFill>
                  <a:srgbClr val="595959"/>
                </a:solidFill>
                <a:latin typeface="+mj-lt"/>
                <a:cs typeface="PF Paperback Medium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93659" y="5642429"/>
            <a:ext cx="4212133" cy="648891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1100" baseline="0">
                <a:solidFill>
                  <a:srgbClr val="595959"/>
                </a:solidFill>
                <a:latin typeface="+mj-lt"/>
                <a:cs typeface="PF Paperback Light"/>
              </a:defRPr>
            </a:lvl1pPr>
            <a:lvl2pPr marL="399895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493662" y="1592805"/>
            <a:ext cx="7088287" cy="178219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5100" b="1" i="0" baseline="0">
                <a:solidFill>
                  <a:srgbClr val="28288C"/>
                </a:solidFill>
                <a:latin typeface="+mj-lt"/>
                <a:cs typeface="Arial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1493244" y="3429430"/>
            <a:ext cx="7088943" cy="809661"/>
          </a:xfrm>
        </p:spPr>
        <p:txBody>
          <a:bodyPr/>
          <a:lstStyle>
            <a:lvl1pPr marL="8602" indent="0">
              <a:spcBef>
                <a:spcPts val="0"/>
              </a:spcBef>
              <a:buNone/>
              <a:defRPr sz="1800" baseline="0">
                <a:solidFill>
                  <a:srgbClr val="2D73D7"/>
                </a:solidFill>
                <a:latin typeface="+mj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A0E4E-93C7-974F-9CD6-534DEEE0329C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4" name="Picture 13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985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0790840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5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7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9" y="548682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280" y="341784"/>
            <a:ext cx="7571187" cy="1143000"/>
          </a:xfrm>
          <a:prstGeom prst="rect">
            <a:avLst/>
          </a:prstGeom>
        </p:spPr>
        <p:txBody>
          <a:bodyPr vert="horz" lIns="51415" tIns="25709" rIns="51415" bIns="25709" anchor="b" anchorCtr="0">
            <a:normAutofit/>
          </a:bodyPr>
          <a:lstStyle>
            <a:lvl1pPr algn="l">
              <a:defRPr sz="5100" b="1">
                <a:solidFill>
                  <a:srgbClr val="28288C"/>
                </a:solidFill>
                <a:latin typeface="+mj-lt"/>
                <a:cs typeface="PF Paperbac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2"/>
          </p:nvPr>
        </p:nvSpPr>
        <p:spPr>
          <a:xfrm>
            <a:off x="1187626" y="1628803"/>
            <a:ext cx="7632849" cy="4536281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>
                <a:latin typeface="+mn-lt"/>
              </a:defRPr>
            </a:lvl1pPr>
            <a:lvl2pPr>
              <a:lnSpc>
                <a:spcPct val="120000"/>
              </a:lnSpc>
              <a:defRPr sz="2000">
                <a:latin typeface="+mn-lt"/>
              </a:defRPr>
            </a:lvl2pPr>
            <a:lvl3pPr>
              <a:lnSpc>
                <a:spcPct val="120000"/>
              </a:lnSpc>
              <a:defRPr sz="1600">
                <a:latin typeface="+mn-lt"/>
              </a:defRPr>
            </a:lvl3pPr>
            <a:lvl4pPr>
              <a:lnSpc>
                <a:spcPct val="120000"/>
              </a:lnSpc>
              <a:defRPr sz="2000">
                <a:latin typeface="+mn-lt"/>
              </a:defRPr>
            </a:lvl4pPr>
            <a:lvl5pPr>
              <a:lnSpc>
                <a:spcPct val="120000"/>
              </a:lnSpc>
              <a:defRPr sz="2000"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281C2-7B63-864C-BFF6-678A06153FA2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1" name="Picture 10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6633474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/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6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8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7" y="548682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3" y="242655"/>
            <a:ext cx="7416824" cy="1241989"/>
          </a:xfrm>
          <a:prstGeom prst="rect">
            <a:avLst/>
          </a:prstGeom>
        </p:spPr>
        <p:txBody>
          <a:bodyPr lIns="51415" tIns="25709" rIns="51415" bIns="25709" anchor="b">
            <a:normAutofit/>
          </a:bodyPr>
          <a:lstStyle>
            <a:lvl1pPr algn="l">
              <a:lnSpc>
                <a:spcPct val="100000"/>
              </a:lnSpc>
              <a:defRPr sz="5100" b="1" baseline="0">
                <a:solidFill>
                  <a:srgbClr val="28288C"/>
                </a:solidFill>
                <a:latin typeface="+mn-lt"/>
                <a:cs typeface="PF Paperbac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3" y="2024843"/>
            <a:ext cx="7416824" cy="4536765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Bef>
                <a:spcPts val="338"/>
              </a:spcBef>
              <a:spcAft>
                <a:spcPts val="0"/>
              </a:spcAft>
              <a:defRPr sz="2400" b="1">
                <a:latin typeface="+mn-lt"/>
              </a:defRPr>
            </a:lvl1pPr>
            <a:lvl2pPr>
              <a:lnSpc>
                <a:spcPct val="130000"/>
              </a:lnSpc>
              <a:defRPr sz="2000" b="1">
                <a:latin typeface="+mn-lt"/>
                <a:cs typeface="PF Paperback"/>
              </a:defRPr>
            </a:lvl2pPr>
            <a:lvl3pPr>
              <a:lnSpc>
                <a:spcPct val="130000"/>
              </a:lnSpc>
              <a:defRPr sz="1600" b="1">
                <a:latin typeface="+mn-lt"/>
                <a:cs typeface="PF Paperback"/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3" name="Text Placeholder 20"/>
          <p:cNvSpPr>
            <a:spLocks noGrp="1"/>
          </p:cNvSpPr>
          <p:nvPr>
            <p:ph type="body" sz="quarter" idx="16"/>
          </p:nvPr>
        </p:nvSpPr>
        <p:spPr>
          <a:xfrm>
            <a:off x="1259633" y="1484216"/>
            <a:ext cx="7416824" cy="486631"/>
          </a:xfrm>
        </p:spPr>
        <p:txBody>
          <a:bodyPr anchor="t">
            <a:noAutofit/>
          </a:bodyPr>
          <a:lstStyle>
            <a:lvl1pPr marL="20242" indent="0">
              <a:buNone/>
              <a:defRPr sz="1800" baseline="0">
                <a:solidFill>
                  <a:srgbClr val="2D73D7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E0A15-0809-7A4F-9EDC-DE63055240F2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1" name="Picture 10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8036122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" y="620688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2492294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5" y="566745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242656"/>
            <a:ext cx="7488831" cy="1325165"/>
          </a:xfrm>
          <a:prstGeom prst="rect">
            <a:avLst/>
          </a:prstGeom>
        </p:spPr>
        <p:txBody>
          <a:bodyPr lIns="51415" tIns="25709" rIns="51415" bIns="25709" anchor="b">
            <a:normAutofit/>
          </a:bodyPr>
          <a:lstStyle>
            <a:lvl1pPr algn="l">
              <a:defRPr sz="5100" b="1">
                <a:solidFill>
                  <a:srgbClr val="28288C"/>
                </a:solidFill>
                <a:latin typeface="+mn-lt"/>
                <a:cs typeface="PF Paperback Ligh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A24DD-5EB0-604F-AAB4-280A82317199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7" name="Picture 6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7421237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31" y="332658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 txBox="1">
            <a:spLocks noChangeArrowheads="1"/>
          </p:cNvSpPr>
          <p:nvPr userDrawn="1"/>
        </p:nvSpPr>
        <p:spPr>
          <a:xfrm>
            <a:off x="683951" y="1598116"/>
            <a:ext cx="500875" cy="966788"/>
          </a:xfrm>
          <a:prstGeom prst="rect">
            <a:avLst/>
          </a:prstGeom>
        </p:spPr>
        <p:txBody>
          <a:bodyPr lIns="51415" tIns="25709" rIns="51415" bIns="25709">
            <a:normAutofit fontScale="975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7800" kern="12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en-US" sz="5100" b="1" spc="-169" dirty="0" smtClean="0">
                <a:solidFill>
                  <a:srgbClr val="2913A6"/>
                </a:solidFill>
                <a:latin typeface="PF Paperback" panose="02000503040000020004" pitchFamily="50" charset="0"/>
                <a:sym typeface="PF Paperback" panose="02000503040000020004" pitchFamily="50" charset="0"/>
              </a:rPr>
              <a:t>1</a:t>
            </a:r>
          </a:p>
        </p:txBody>
      </p:sp>
      <p:sp>
        <p:nvSpPr>
          <p:cNvPr id="9" name="Rectangle 2"/>
          <p:cNvSpPr txBox="1">
            <a:spLocks noChangeArrowheads="1"/>
          </p:cNvSpPr>
          <p:nvPr userDrawn="1"/>
        </p:nvSpPr>
        <p:spPr bwMode="auto">
          <a:xfrm>
            <a:off x="3073431" y="1400095"/>
            <a:ext cx="526852" cy="96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28563" tIns="28563" rIns="28563" bIns="28563" anchor="b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7800" kern="12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en-US" sz="5100" b="1" spc="-169" dirty="0" smtClean="0">
                <a:solidFill>
                  <a:srgbClr val="2D73D7"/>
                </a:solidFill>
                <a:latin typeface="PF Paperback" panose="02000503040000020004" pitchFamily="50" charset="0"/>
                <a:sym typeface="PF Paperback" panose="02000503040000020004" pitchFamily="50" charset="0"/>
              </a:rPr>
              <a:t>2</a:t>
            </a:r>
          </a:p>
        </p:txBody>
      </p:sp>
      <p:sp>
        <p:nvSpPr>
          <p:cNvPr id="10" name="Rectangle 2"/>
          <p:cNvSpPr txBox="1">
            <a:spLocks noChangeArrowheads="1"/>
          </p:cNvSpPr>
          <p:nvPr userDrawn="1"/>
        </p:nvSpPr>
        <p:spPr bwMode="auto">
          <a:xfrm>
            <a:off x="5624643" y="1405413"/>
            <a:ext cx="526852" cy="96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28563" tIns="28563" rIns="28563" bIns="28563" anchor="b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7800" kern="12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en-US" sz="5100" b="1" spc="-169" dirty="0" smtClean="0">
                <a:solidFill>
                  <a:srgbClr val="608BC0"/>
                </a:solidFill>
                <a:latin typeface="PF Paperback" panose="02000503040000020004" pitchFamily="50" charset="0"/>
                <a:sym typeface="PF Paperback" panose="02000503040000020004" pitchFamily="50" charset="0"/>
              </a:rPr>
              <a:t>3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1088576" y="1700811"/>
            <a:ext cx="1944218" cy="4104457"/>
          </a:xfrm>
        </p:spPr>
        <p:txBody>
          <a:bodyPr/>
          <a:lstStyle>
            <a:lvl1pPr marL="0" indent="0">
              <a:lnSpc>
                <a:spcPct val="130000"/>
              </a:lnSpc>
              <a:buNone/>
              <a:defRPr sz="1100" baseline="0">
                <a:solidFill>
                  <a:schemeClr val="accent1">
                    <a:lumMod val="75000"/>
                  </a:schemeClr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10"/>
          <p:cNvSpPr>
            <a:spLocks noGrp="1"/>
          </p:cNvSpPr>
          <p:nvPr>
            <p:ph sz="quarter" idx="13"/>
          </p:nvPr>
        </p:nvSpPr>
        <p:spPr>
          <a:xfrm>
            <a:off x="3599612" y="1700811"/>
            <a:ext cx="1944216" cy="4104457"/>
          </a:xfrm>
        </p:spPr>
        <p:txBody>
          <a:bodyPr/>
          <a:lstStyle>
            <a:lvl1pPr marL="0" indent="0">
              <a:lnSpc>
                <a:spcPct val="130000"/>
              </a:lnSpc>
              <a:buNone/>
              <a:defRPr sz="1100" baseline="0">
                <a:solidFill>
                  <a:schemeClr val="accent1">
                    <a:lumMod val="75000"/>
                  </a:schemeClr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10"/>
          <p:cNvSpPr>
            <a:spLocks noGrp="1"/>
          </p:cNvSpPr>
          <p:nvPr>
            <p:ph sz="quarter" idx="14"/>
          </p:nvPr>
        </p:nvSpPr>
        <p:spPr>
          <a:xfrm>
            <a:off x="6110892" y="1700811"/>
            <a:ext cx="1944218" cy="4158469"/>
          </a:xfrm>
        </p:spPr>
        <p:txBody>
          <a:bodyPr/>
          <a:lstStyle>
            <a:lvl1pPr marL="0" indent="0">
              <a:lnSpc>
                <a:spcPct val="130000"/>
              </a:lnSpc>
              <a:buNone/>
              <a:defRPr sz="1100" baseline="0">
                <a:solidFill>
                  <a:schemeClr val="accent1">
                    <a:lumMod val="75000"/>
                  </a:schemeClr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1493662" y="53752"/>
            <a:ext cx="6885765" cy="1143000"/>
          </a:xfrm>
          <a:prstGeom prst="rect">
            <a:avLst/>
          </a:prstGeom>
        </p:spPr>
        <p:txBody>
          <a:bodyPr vert="horz" lIns="51415" tIns="25709" rIns="51415" bIns="25709" anchor="b" anchorCtr="0">
            <a:normAutofit/>
          </a:bodyPr>
          <a:lstStyle>
            <a:lvl1pPr>
              <a:defRPr sz="3400">
                <a:solidFill>
                  <a:srgbClr val="0000A6"/>
                </a:solidFill>
                <a:latin typeface="+mn-lt"/>
                <a:cs typeface="PF Paperback Medium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5C9C4-49DA-1640-AFF8-4BCEE8B3E2DD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6" name="Picture 15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84410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content+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8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9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9" y="260649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5172" y="188643"/>
            <a:ext cx="6804756" cy="1026115"/>
          </a:xfrm>
          <a:prstGeom prst="rect">
            <a:avLst/>
          </a:prstGeom>
        </p:spPr>
        <p:txBody>
          <a:bodyPr vert="horz" lIns="51415" tIns="25709" rIns="51415" bIns="25709" anchor="b" anchorCtr="0">
            <a:noAutofit/>
          </a:bodyPr>
          <a:lstStyle>
            <a:lvl1pPr algn="l">
              <a:defRPr sz="5100" baseline="0">
                <a:solidFill>
                  <a:srgbClr val="28288C"/>
                </a:solidFill>
                <a:latin typeface="+mj-lt"/>
                <a:cs typeface="PF Paperback Ligh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328978" y="1970839"/>
            <a:ext cx="4059447" cy="4320480"/>
          </a:xfrm>
        </p:spPr>
        <p:txBody>
          <a:bodyPr/>
          <a:lstStyle>
            <a:lvl1pPr>
              <a:spcBef>
                <a:spcPts val="338"/>
              </a:spcBef>
              <a:spcAft>
                <a:spcPts val="0"/>
              </a:spcAft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1615172" y="1214759"/>
            <a:ext cx="6804756" cy="540059"/>
          </a:xfrm>
        </p:spPr>
        <p:txBody>
          <a:bodyPr>
            <a:noAutofit/>
          </a:bodyPr>
          <a:lstStyle>
            <a:lvl1pPr marL="20242" indent="0">
              <a:buNone/>
              <a:defRPr sz="1800">
                <a:solidFill>
                  <a:srgbClr val="2D73D7"/>
                </a:solidFill>
                <a:latin typeface="+mj-lt"/>
                <a:cs typeface="PF Paperback Light"/>
              </a:defRPr>
            </a:lvl1pPr>
          </a:lstStyle>
          <a:p>
            <a:pPr lvl="0"/>
            <a:r>
              <a:rPr lang="en-US" dirty="0" smtClean="0">
                <a:sym typeface="PF Paperback" charset="0"/>
              </a:rPr>
              <a:t>Click to edit Master text styles</a:t>
            </a:r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17694" y="2456901"/>
            <a:ext cx="2268252" cy="3078343"/>
          </a:xfrm>
        </p:spPr>
        <p:txBody>
          <a:bodyPr/>
          <a:lstStyle>
            <a:lvl1pPr marL="149960" indent="0">
              <a:buNone/>
              <a:defRPr>
                <a:latin typeface="+mj-lt"/>
              </a:defRPr>
            </a:lvl1pPr>
          </a:lstStyle>
          <a:p>
            <a:pPr lvl="0"/>
            <a:endParaRPr lang="en-GB" noProof="0" dirty="0">
              <a:sym typeface="Gill Sans" charset="0"/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97F19-A817-AF4C-83D3-F9435E723F8A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4" name="Picture 13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328763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8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11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9" y="413601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668" y="188640"/>
            <a:ext cx="7173796" cy="1143000"/>
          </a:xfrm>
          <a:prstGeom prst="rect">
            <a:avLst/>
          </a:prstGeom>
        </p:spPr>
        <p:txBody>
          <a:bodyPr vert="horz" lIns="51415" tIns="25709" rIns="51415" bIns="25709" anchor="b">
            <a:normAutofit/>
          </a:bodyPr>
          <a:lstStyle>
            <a:lvl1pPr algn="l">
              <a:defRPr sz="5100" baseline="0">
                <a:solidFill>
                  <a:srgbClr val="28288C"/>
                </a:solidFill>
                <a:latin typeface="+mn-lt"/>
                <a:cs typeface="PF Paperback Light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2"/>
          </p:nvPr>
        </p:nvSpPr>
        <p:spPr>
          <a:xfrm>
            <a:off x="1619672" y="2078858"/>
            <a:ext cx="3672408" cy="4050451"/>
          </a:xfrm>
        </p:spPr>
        <p:txBody>
          <a:bodyPr anchor="ctr"/>
          <a:lstStyle>
            <a:lvl1pPr marL="149960" indent="0" algn="r">
              <a:lnSpc>
                <a:spcPct val="110000"/>
              </a:lnSpc>
              <a:buNone/>
              <a:defRPr sz="1400" baseline="0">
                <a:latin typeface="+mn-lt"/>
                <a:cs typeface="PF Paperback Light"/>
              </a:defRPr>
            </a:lvl1pPr>
            <a:lvl2pPr marL="399895" indent="0">
              <a:buNone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5665767" y="2924947"/>
            <a:ext cx="1255494" cy="1782019"/>
          </a:xfrm>
        </p:spPr>
        <p:txBody>
          <a:bodyPr/>
          <a:lstStyle>
            <a:lvl1pPr marL="149960" indent="0">
              <a:buNone/>
              <a:defRPr>
                <a:latin typeface="+mn-lt"/>
              </a:defRPr>
            </a:lvl1pPr>
          </a:lstStyle>
          <a:p>
            <a:pPr lvl="0"/>
            <a:endParaRPr lang="en-GB" noProof="0" dirty="0">
              <a:sym typeface="Gill Sans" charset="0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7204938" y="2924947"/>
            <a:ext cx="1255494" cy="1782019"/>
          </a:xfrm>
        </p:spPr>
        <p:txBody>
          <a:bodyPr/>
          <a:lstStyle>
            <a:lvl1pPr marL="149960" indent="0">
              <a:buNone/>
              <a:defRPr>
                <a:latin typeface="+mn-lt"/>
              </a:defRPr>
            </a:lvl1pPr>
          </a:lstStyle>
          <a:p>
            <a:pPr lvl="0"/>
            <a:endParaRPr lang="en-GB" noProof="0" dirty="0">
              <a:sym typeface="Gill Sans" charset="0"/>
            </a:endParaRP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6"/>
          </p:nvPr>
        </p:nvSpPr>
        <p:spPr>
          <a:xfrm>
            <a:off x="1574306" y="1331072"/>
            <a:ext cx="7174171" cy="486631"/>
          </a:xfrm>
        </p:spPr>
        <p:txBody>
          <a:bodyPr>
            <a:noAutofit/>
          </a:bodyPr>
          <a:lstStyle>
            <a:lvl1pPr marL="48581" indent="0">
              <a:buNone/>
              <a:defRPr sz="1800" baseline="0">
                <a:solidFill>
                  <a:srgbClr val="2D73D7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F7D9E-9C30-424E-B137-321F7582A797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6" name="Picture 15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4801811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Content Stre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9" y="440664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ED910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9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ED910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673" y="188643"/>
            <a:ext cx="7112133" cy="1197007"/>
          </a:xfrm>
          <a:prstGeom prst="rect">
            <a:avLst/>
          </a:prstGeom>
        </p:spPr>
        <p:txBody>
          <a:bodyPr vert="horz" lIns="51415" tIns="25709" rIns="51415" bIns="25709" anchor="b">
            <a:normAutofit/>
          </a:bodyPr>
          <a:lstStyle>
            <a:lvl1pPr algn="l">
              <a:defRPr sz="5100">
                <a:solidFill>
                  <a:srgbClr val="28288C"/>
                </a:solidFill>
                <a:latin typeface="+mn-lt"/>
                <a:cs typeface="PF Paperback Ligh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2"/>
          </p:nvPr>
        </p:nvSpPr>
        <p:spPr>
          <a:xfrm>
            <a:off x="4644009" y="2492899"/>
            <a:ext cx="4054948" cy="3744415"/>
          </a:xfrm>
        </p:spPr>
        <p:txBody>
          <a:bodyPr/>
          <a:lstStyle>
            <a:lvl1pPr marL="149960" indent="0">
              <a:lnSpc>
                <a:spcPct val="110000"/>
              </a:lnSpc>
              <a:buNone/>
              <a:defRPr sz="1400" baseline="0">
                <a:latin typeface="+mn-lt"/>
                <a:cs typeface="PF Paperback Light"/>
              </a:defRPr>
            </a:lvl1pPr>
            <a:lvl2pPr marL="399895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/>
          </p:nvPr>
        </p:nvSpPr>
        <p:spPr>
          <a:xfrm>
            <a:off x="1615172" y="2564914"/>
            <a:ext cx="2668796" cy="3672401"/>
          </a:xfrm>
        </p:spPr>
        <p:txBody>
          <a:bodyPr/>
          <a:lstStyle>
            <a:lvl1pPr marL="149960" indent="0" algn="ctr">
              <a:lnSpc>
                <a:spcPct val="110000"/>
              </a:lnSpc>
              <a:buNone/>
              <a:defRPr cap="small" baseline="0">
                <a:solidFill>
                  <a:srgbClr val="ED9109"/>
                </a:solidFill>
                <a:latin typeface="+mn-lt"/>
                <a:cs typeface="PF Paperback Black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7"/>
          </p:nvPr>
        </p:nvSpPr>
        <p:spPr>
          <a:xfrm>
            <a:off x="1574669" y="1431389"/>
            <a:ext cx="7088386" cy="863481"/>
          </a:xfrm>
        </p:spPr>
        <p:txBody>
          <a:bodyPr>
            <a:noAutofit/>
          </a:bodyPr>
          <a:lstStyle>
            <a:lvl1pPr marL="101211" indent="0">
              <a:buNone/>
              <a:defRPr sz="1800" baseline="0">
                <a:solidFill>
                  <a:srgbClr val="2D73D7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EFB46-BA47-D64B-9689-4FE8CCD2BEF0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3" name="Picture 12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130554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ke a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>
            <a:grpSpLocks/>
          </p:cNvGrpSpPr>
          <p:nvPr userDrawn="1"/>
        </p:nvGrpSpPr>
        <p:grpSpPr bwMode="auto">
          <a:xfrm>
            <a:off x="3" y="-2043608"/>
            <a:ext cx="10765577" cy="8901608"/>
            <a:chOff x="0" y="-2700338"/>
            <a:chExt cx="19138804" cy="11844338"/>
          </a:xfrm>
        </p:grpSpPr>
        <p:sp>
          <p:nvSpPr>
            <p:cNvPr id="6" name="Rectangle 5"/>
            <p:cNvSpPr/>
            <p:nvPr userDrawn="1"/>
          </p:nvSpPr>
          <p:spPr bwMode="auto">
            <a:xfrm>
              <a:off x="0" y="0"/>
              <a:ext cx="16256000" cy="9144000"/>
            </a:xfrm>
            <a:prstGeom prst="rect">
              <a:avLst/>
            </a:prstGeom>
            <a:solidFill>
              <a:schemeClr val="bg1">
                <a:lumMod val="50000"/>
                <a:alpha val="40000"/>
              </a:schemeClr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ctr" eaLnBrk="1" hangingPunct="1">
                <a:lnSpc>
                  <a:spcPct val="100000"/>
                </a:lnSpc>
                <a:defRPr/>
              </a:pPr>
              <a:endParaRPr lang="el-GR">
                <a:solidFill>
                  <a:srgbClr val="646464"/>
                </a:solidFill>
                <a:latin typeface="PF Paperback Black"/>
                <a:cs typeface="PF Paperback Black"/>
              </a:endParaRPr>
            </a:p>
          </p:txBody>
        </p:sp>
        <p:pic>
          <p:nvPicPr>
            <p:cNvPr id="7" name="Picture 4"/>
            <p:cNvPicPr>
              <a:picLocks noChangeAspect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3243" y="-2700338"/>
              <a:ext cx="17795561" cy="11560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1187624" y="2942955"/>
            <a:ext cx="5688632" cy="1134127"/>
          </a:xfrm>
        </p:spPr>
        <p:txBody>
          <a:bodyPr anchor="ctr">
            <a:noAutofit/>
          </a:bodyPr>
          <a:lstStyle>
            <a:lvl1pPr marL="149960" indent="0" algn="ctr">
              <a:lnSpc>
                <a:spcPct val="100000"/>
              </a:lnSpc>
              <a:buNone/>
              <a:defRPr sz="5400" b="0" cap="all">
                <a:solidFill>
                  <a:srgbClr val="28288C"/>
                </a:solidFill>
                <a:latin typeface="+mn-lt"/>
                <a:cs typeface="PF Paperback Black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187624" y="1484786"/>
            <a:ext cx="5688632" cy="1458981"/>
          </a:xfrm>
        </p:spPr>
        <p:txBody>
          <a:bodyPr anchor="b">
            <a:noAutofit/>
          </a:bodyPr>
          <a:lstStyle>
            <a:lvl1pPr marL="149960" indent="0" algn="ctr">
              <a:lnSpc>
                <a:spcPct val="100000"/>
              </a:lnSpc>
              <a:buNone/>
              <a:defRPr sz="5000" baseline="0">
                <a:solidFill>
                  <a:srgbClr val="646464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/>
          </p:nvPr>
        </p:nvSpPr>
        <p:spPr>
          <a:xfrm>
            <a:off x="1187624" y="4077072"/>
            <a:ext cx="5688632" cy="1728192"/>
          </a:xfrm>
        </p:spPr>
        <p:txBody>
          <a:bodyPr>
            <a:noAutofit/>
          </a:bodyPr>
          <a:lstStyle>
            <a:lvl1pPr marL="149960" indent="0" algn="ctr">
              <a:lnSpc>
                <a:spcPct val="100000"/>
              </a:lnSpc>
              <a:buNone/>
              <a:defRPr sz="5000" baseline="0">
                <a:solidFill>
                  <a:srgbClr val="646464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856ED-5341-724D-9F64-9B4EADE30C3E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2" name="Picture 11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7390235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ke bold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101" y="2996953"/>
            <a:ext cx="7250306" cy="1251012"/>
          </a:xfrm>
          <a:prstGeom prst="rect">
            <a:avLst/>
          </a:prstGeom>
          <a:solidFill>
            <a:srgbClr val="28288C"/>
          </a:solidFill>
        </p:spPr>
        <p:txBody>
          <a:bodyPr vert="horz" lIns="51415" tIns="25709" rIns="51415" bIns="25709" anchor="ctr">
            <a:noAutofit/>
          </a:bodyPr>
          <a:lstStyle>
            <a:lvl1pPr algn="ctr">
              <a:defRPr sz="5100" cap="all" baseline="0">
                <a:solidFill>
                  <a:schemeClr val="bg1"/>
                </a:solidFill>
                <a:latin typeface="+mn-lt"/>
                <a:cs typeface="PF Paperback Black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967101" y="890718"/>
            <a:ext cx="7250306" cy="2106420"/>
          </a:xfrm>
        </p:spPr>
        <p:txBody>
          <a:bodyPr anchor="b"/>
          <a:lstStyle>
            <a:lvl1pPr marL="149960" indent="0" algn="ctr">
              <a:lnSpc>
                <a:spcPct val="100000"/>
              </a:lnSpc>
              <a:spcAft>
                <a:spcPts val="338"/>
              </a:spcAft>
              <a:buNone/>
              <a:defRPr sz="4500" baseline="0">
                <a:solidFill>
                  <a:srgbClr val="28288C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967101" y="4239098"/>
            <a:ext cx="7250306" cy="1619251"/>
          </a:xfrm>
        </p:spPr>
        <p:txBody>
          <a:bodyPr/>
          <a:lstStyle>
            <a:lvl1pPr marL="149960" indent="0" algn="ctr">
              <a:lnSpc>
                <a:spcPct val="100000"/>
              </a:lnSpc>
              <a:spcAft>
                <a:spcPts val="338"/>
              </a:spcAft>
              <a:buNone/>
              <a:defRPr sz="4500">
                <a:solidFill>
                  <a:srgbClr val="28288C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EEFAB-C34A-5C41-B153-92EACB97F409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9" name="Picture 8" descr="EC_logo_blue_mono_horizontal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00648"/>
      </p:ext>
    </p:extLst>
  </p:cSld>
  <p:clrMapOvr>
    <a:masterClrMapping/>
  </p:clrMapOvr>
  <p:transition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redits &amp; Inf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 userDrawn="1"/>
        </p:nvSpPr>
        <p:spPr bwMode="auto">
          <a:xfrm>
            <a:off x="2951934" y="2924944"/>
            <a:ext cx="4860429" cy="1695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1415" tIns="25709" rIns="51415" bIns="25709">
            <a:spAutoFit/>
          </a:bodyPr>
          <a:lstStyle>
            <a:lvl1pPr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Aft>
                <a:spcPts val="1200"/>
              </a:spcAft>
              <a:defRPr/>
            </a:pPr>
            <a:r>
              <a:rPr lang="en-GB" sz="1600" dirty="0" smtClean="0">
                <a:solidFill>
                  <a:srgbClr val="818181"/>
                </a:solidFill>
                <a:latin typeface="+mn-lt"/>
                <a:cs typeface="PF Paperback Light"/>
                <a:hlinkClick r:id="rId2"/>
              </a:rPr>
              <a:t>www.openaire.eu</a:t>
            </a:r>
            <a:endParaRPr lang="en-GB" sz="1600" dirty="0" smtClean="0">
              <a:solidFill>
                <a:srgbClr val="818181"/>
              </a:solidFill>
              <a:latin typeface="+mn-lt"/>
              <a:cs typeface="PF Paperback Light"/>
            </a:endParaRPr>
          </a:p>
          <a:p>
            <a:pPr>
              <a:lnSpc>
                <a:spcPct val="120000"/>
              </a:lnSpc>
              <a:spcAft>
                <a:spcPts val="1200"/>
              </a:spcAft>
              <a:defRPr/>
            </a:pPr>
            <a:r>
              <a:rPr lang="de-DE" sz="1600" dirty="0" smtClean="0">
                <a:solidFill>
                  <a:srgbClr val="818181"/>
                </a:solidFill>
                <a:latin typeface="+mn-lt"/>
                <a:cs typeface="PF Paperback Light"/>
              </a:rPr>
              <a:t>@</a:t>
            </a:r>
            <a:r>
              <a:rPr lang="de-DE" sz="1600" dirty="0" err="1" smtClean="0">
                <a:solidFill>
                  <a:srgbClr val="818181"/>
                </a:solidFill>
                <a:latin typeface="+mn-lt"/>
                <a:cs typeface="PF Paperback Light"/>
              </a:rPr>
              <a:t>openaire_eu</a:t>
            </a:r>
            <a:endParaRPr lang="de-DE" sz="1600" dirty="0" smtClean="0">
              <a:solidFill>
                <a:srgbClr val="818181"/>
              </a:solidFill>
              <a:latin typeface="+mn-lt"/>
              <a:cs typeface="PF Paperback Light"/>
            </a:endParaRPr>
          </a:p>
          <a:p>
            <a:pPr>
              <a:lnSpc>
                <a:spcPct val="120000"/>
              </a:lnSpc>
              <a:spcAft>
                <a:spcPts val="1200"/>
              </a:spcAft>
              <a:defRPr/>
            </a:pPr>
            <a:r>
              <a:rPr lang="da-DK" sz="1600" dirty="0" err="1" smtClean="0">
                <a:solidFill>
                  <a:srgbClr val="818181"/>
                </a:solidFill>
                <a:latin typeface="+mn-lt"/>
                <a:cs typeface="PF Paperback Light"/>
              </a:rPr>
              <a:t>facebook.com</a:t>
            </a:r>
            <a:r>
              <a:rPr lang="da-DK" sz="1600" dirty="0" smtClean="0">
                <a:solidFill>
                  <a:srgbClr val="818181"/>
                </a:solidFill>
                <a:latin typeface="+mn-lt"/>
                <a:cs typeface="PF Paperback Light"/>
              </a:rPr>
              <a:t>/</a:t>
            </a:r>
            <a:r>
              <a:rPr lang="da-DK" sz="1600" dirty="0" err="1" smtClean="0">
                <a:solidFill>
                  <a:srgbClr val="818181"/>
                </a:solidFill>
                <a:latin typeface="+mn-lt"/>
                <a:cs typeface="PF Paperback Light"/>
              </a:rPr>
              <a:t>groups</a:t>
            </a:r>
            <a:r>
              <a:rPr lang="da-DK" sz="1600" dirty="0" smtClean="0">
                <a:solidFill>
                  <a:srgbClr val="818181"/>
                </a:solidFill>
                <a:latin typeface="+mn-lt"/>
                <a:cs typeface="PF Paperback Light"/>
              </a:rPr>
              <a:t>/</a:t>
            </a:r>
            <a:r>
              <a:rPr lang="da-DK" sz="1600" dirty="0" err="1" smtClean="0">
                <a:solidFill>
                  <a:srgbClr val="818181"/>
                </a:solidFill>
                <a:latin typeface="+mn-lt"/>
                <a:cs typeface="PF Paperback Light"/>
              </a:rPr>
              <a:t>openaire</a:t>
            </a:r>
            <a:r>
              <a:rPr lang="da-DK" sz="1600" dirty="0" smtClean="0">
                <a:solidFill>
                  <a:srgbClr val="818181"/>
                </a:solidFill>
                <a:latin typeface="+mn-lt"/>
                <a:cs typeface="PF Paperback Light"/>
              </a:rPr>
              <a:t> </a:t>
            </a:r>
          </a:p>
          <a:p>
            <a:pPr>
              <a:lnSpc>
                <a:spcPct val="120000"/>
              </a:lnSpc>
              <a:spcAft>
                <a:spcPts val="1200"/>
              </a:spcAft>
              <a:defRPr/>
            </a:pPr>
            <a:r>
              <a:rPr lang="da-DK" sz="1600" dirty="0" err="1" smtClean="0">
                <a:solidFill>
                  <a:srgbClr val="818181"/>
                </a:solidFill>
                <a:latin typeface="+mn-lt"/>
                <a:cs typeface="PF Paperback Light"/>
              </a:rPr>
              <a:t>linkedin.com</a:t>
            </a:r>
            <a:r>
              <a:rPr lang="da-DK" sz="1600" dirty="0" smtClean="0">
                <a:solidFill>
                  <a:srgbClr val="818181"/>
                </a:solidFill>
                <a:latin typeface="+mn-lt"/>
                <a:cs typeface="PF Paperback Light"/>
              </a:rPr>
              <a:t>/</a:t>
            </a:r>
            <a:r>
              <a:rPr lang="da-DK" sz="1600" dirty="0" err="1" smtClean="0">
                <a:solidFill>
                  <a:srgbClr val="818181"/>
                </a:solidFill>
                <a:latin typeface="+mn-lt"/>
                <a:cs typeface="PF Paperback Light"/>
              </a:rPr>
              <a:t>groups</a:t>
            </a:r>
            <a:r>
              <a:rPr lang="da-DK" sz="1600" dirty="0" smtClean="0">
                <a:solidFill>
                  <a:srgbClr val="818181"/>
                </a:solidFill>
                <a:latin typeface="+mn-lt"/>
                <a:cs typeface="PF Paperback Light"/>
              </a:rPr>
              <a:t>/OpenAIRE-3893548</a:t>
            </a:r>
            <a:endParaRPr lang="de-DE" sz="1600" dirty="0" smtClean="0">
              <a:solidFill>
                <a:srgbClr val="818181"/>
              </a:solidFill>
              <a:latin typeface="+mn-lt"/>
              <a:cs typeface="PF Paperback Light"/>
            </a:endParaRPr>
          </a:p>
        </p:txBody>
      </p:sp>
      <p:pic>
        <p:nvPicPr>
          <p:cNvPr id="5" name="Picture 6" descr="posterwebicon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111" y="2996807"/>
            <a:ext cx="3048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postermailicon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749" y="5588795"/>
            <a:ext cx="4095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posterlinkedinicon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539" y="4238626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posterfbicon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299" y="3861202"/>
            <a:ext cx="1428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postertwittericon.pn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936" y="3467105"/>
            <a:ext cx="352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5"/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5" y="548682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Placeholder 20"/>
          <p:cNvSpPr>
            <a:spLocks noGrp="1"/>
          </p:cNvSpPr>
          <p:nvPr>
            <p:ph type="body" sz="quarter" idx="16"/>
          </p:nvPr>
        </p:nvSpPr>
        <p:spPr>
          <a:xfrm>
            <a:off x="1129454" y="1808826"/>
            <a:ext cx="7088386" cy="810091"/>
          </a:xfrm>
        </p:spPr>
        <p:txBody>
          <a:bodyPr anchor="ctr">
            <a:noAutofit/>
          </a:bodyPr>
          <a:lstStyle>
            <a:lvl1pPr marL="48581" indent="0" algn="ctr">
              <a:buNone/>
              <a:defRPr sz="1600" baseline="0">
                <a:solidFill>
                  <a:srgbClr val="2D73D7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3050133" y="5391220"/>
            <a:ext cx="3970139" cy="702079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latin typeface="+mn-lt"/>
                <a:cs typeface="PF Paperback Medium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AE49F-290E-0B47-BDD3-01796288994A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0"/>
          </p:nvPr>
        </p:nvSpPr>
        <p:spPr>
          <a:xfrm>
            <a:off x="1534462" y="783190"/>
            <a:ext cx="6358585" cy="102563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3800">
                <a:solidFill>
                  <a:srgbClr val="2913A6"/>
                </a:solidFill>
                <a:latin typeface="+mn-lt"/>
              </a:defRPr>
            </a:lvl1pPr>
          </a:lstStyle>
          <a:p>
            <a:pPr lvl="0"/>
            <a:endParaRPr lang="en-GB" dirty="0"/>
          </a:p>
        </p:txBody>
      </p:sp>
      <p:pic>
        <p:nvPicPr>
          <p:cNvPr id="15" name="Picture 14" descr="EC_logo_blue_mono_horizontal.png"/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8214405"/>
      </p:ext>
    </p:extLst>
  </p:cSld>
  <p:clrMapOvr>
    <a:masterClrMapping/>
  </p:clrMapOvr>
  <p:transition/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>
            <a:off x="1301955" y="3051572"/>
            <a:ext cx="6521351" cy="0"/>
          </a:xfrm>
          <a:prstGeom prst="line">
            <a:avLst/>
          </a:prstGeom>
          <a:noFill/>
          <a:ln w="25400">
            <a:solidFill>
              <a:srgbClr val="BFBFB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2222740" y="1484786"/>
            <a:ext cx="4819353" cy="1512093"/>
          </a:xfrm>
        </p:spPr>
        <p:txBody>
          <a:bodyPr anchor="b">
            <a:noAutofit/>
          </a:bodyPr>
          <a:lstStyle>
            <a:lvl1pPr marL="0" indent="0" algn="ctr">
              <a:buNone/>
              <a:defRPr sz="3700" baseline="0">
                <a:solidFill>
                  <a:srgbClr val="636363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2195739" y="3158971"/>
            <a:ext cx="4824535" cy="2052228"/>
          </a:xfrm>
        </p:spPr>
        <p:txBody>
          <a:bodyPr/>
          <a:lstStyle>
            <a:lvl1pPr marL="0" indent="0" algn="ctr">
              <a:buNone/>
              <a:defRPr sz="3700" baseline="0">
                <a:solidFill>
                  <a:srgbClr val="636363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1453154" y="-1179511"/>
            <a:ext cx="1092952" cy="498655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100">
                <a:solidFill>
                  <a:srgbClr val="CDCDCD"/>
                </a:solidFill>
                <a:latin typeface="+mj-lt"/>
              </a:defRPr>
            </a:lvl1pPr>
          </a:lstStyle>
          <a:p>
            <a:pPr lvl="0"/>
            <a:r>
              <a:rPr lang="en-US" dirty="0" smtClean="0"/>
              <a:t>“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6430442" y="2835916"/>
            <a:ext cx="1093886" cy="4715546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6100">
                <a:solidFill>
                  <a:srgbClr val="CDCDCD"/>
                </a:solidFill>
                <a:latin typeface="+mj-lt"/>
              </a:defRPr>
            </a:lvl1pPr>
          </a:lstStyle>
          <a:p>
            <a:pPr lvl="0"/>
            <a:r>
              <a:rPr lang="en-US" dirty="0" smtClean="0"/>
              <a:t>”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2668192" y="5697150"/>
            <a:ext cx="4010323" cy="594121"/>
          </a:xfrm>
        </p:spPr>
        <p:txBody>
          <a:bodyPr>
            <a:noAutofit/>
          </a:bodyPr>
          <a:lstStyle>
            <a:lvl1pPr marL="0" indent="0" algn="ctr">
              <a:buNone/>
              <a:defRPr sz="1400" baseline="0">
                <a:latin typeface="+mn-lt"/>
                <a:cs typeface="PF Paperback Medium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0C8C2-909B-364C-8AF2-4EFA3E74721B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0" name="Picture 9" descr="EC_logo_blue_mono_horizontal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8389221"/>
      </p:ext>
    </p:extLst>
  </p:cSld>
  <p:clrMapOvr>
    <a:masterClrMapping/>
  </p:clrMapOvr>
  <p:transition/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9" y="555753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185" y="1709746"/>
            <a:ext cx="7886700" cy="2583359"/>
          </a:xfrm>
          <a:prstGeom prst="rect">
            <a:avLst/>
          </a:prstGeom>
        </p:spPr>
        <p:txBody>
          <a:bodyPr lIns="51415" tIns="25709" rIns="51415" bIns="25709" anchor="b"/>
          <a:lstStyle>
            <a:lvl1pPr>
              <a:defRPr sz="4100" b="1">
                <a:solidFill>
                  <a:srgbClr val="28288C"/>
                </a:solidFill>
                <a:latin typeface="+mn-lt"/>
                <a:cs typeface="PF Paperbac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4237" y="4319831"/>
            <a:ext cx="7886700" cy="1269411"/>
          </a:xfrm>
        </p:spPr>
        <p:txBody>
          <a:bodyPr/>
          <a:lstStyle>
            <a:lvl1pPr marL="0" indent="0" algn="ctr">
              <a:buNone/>
              <a:defRPr sz="1800" baseline="0">
                <a:solidFill>
                  <a:srgbClr val="595959"/>
                </a:solidFill>
                <a:latin typeface="+mn-lt"/>
                <a:cs typeface="PF Paperback Light"/>
              </a:defRPr>
            </a:lvl1pPr>
            <a:lvl2pPr marL="257075" indent="0">
              <a:buNone/>
              <a:defRPr sz="1100"/>
            </a:lvl2pPr>
            <a:lvl3pPr marL="514150" indent="0">
              <a:buNone/>
              <a:defRPr sz="1000"/>
            </a:lvl3pPr>
            <a:lvl4pPr marL="771226" indent="0">
              <a:buNone/>
              <a:defRPr sz="900"/>
            </a:lvl4pPr>
            <a:lvl5pPr marL="1028302" indent="0">
              <a:buNone/>
              <a:defRPr sz="900"/>
            </a:lvl5pPr>
            <a:lvl6pPr marL="1285378" indent="0">
              <a:buNone/>
              <a:defRPr sz="900"/>
            </a:lvl6pPr>
            <a:lvl7pPr marL="1542454" indent="0">
              <a:buNone/>
              <a:defRPr sz="900"/>
            </a:lvl7pPr>
            <a:lvl8pPr marL="1799529" indent="0">
              <a:buNone/>
              <a:defRPr sz="900"/>
            </a:lvl8pPr>
            <a:lvl9pPr marL="2056604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CFD90-F0CD-544E-9913-70E8E53DA2DF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8" name="Picture 7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0563528"/>
      </p:ext>
    </p:extLst>
  </p:cSld>
  <p:clrMapOvr>
    <a:masterClrMapping/>
  </p:clrMapOvr>
  <p:transition/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6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8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70" y="375726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5177" y="44625"/>
            <a:ext cx="6900179" cy="1173268"/>
          </a:xfrm>
          <a:prstGeom prst="rect">
            <a:avLst/>
          </a:prstGeom>
        </p:spPr>
        <p:txBody>
          <a:bodyPr lIns="51415" tIns="25709" rIns="51415" bIns="25709" anchor="b">
            <a:normAutofit/>
          </a:bodyPr>
          <a:lstStyle>
            <a:lvl1pPr>
              <a:defRPr>
                <a:solidFill>
                  <a:srgbClr val="28288C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2370" y="1412777"/>
            <a:ext cx="3636169" cy="4559400"/>
          </a:xfrm>
        </p:spPr>
        <p:txBody>
          <a:bodyPr/>
          <a:lstStyle>
            <a:lvl1pPr>
              <a:defRPr sz="16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100">
                <a:latin typeface="+mn-lt"/>
              </a:defRPr>
            </a:lvl3pPr>
            <a:lvl4pPr>
              <a:defRPr sz="1000">
                <a:latin typeface="+mn-lt"/>
              </a:defRPr>
            </a:lvl4pPr>
            <a:lvl5pPr>
              <a:defRPr sz="1000">
                <a:latin typeface="+mn-lt"/>
              </a:defRPr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4267" y="1412777"/>
            <a:ext cx="3636169" cy="4559400"/>
          </a:xfrm>
        </p:spPr>
        <p:txBody>
          <a:bodyPr/>
          <a:lstStyle>
            <a:lvl1pPr>
              <a:defRPr sz="16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100">
                <a:latin typeface="+mn-lt"/>
              </a:defRPr>
            </a:lvl3pPr>
            <a:lvl4pPr>
              <a:defRPr sz="1000">
                <a:latin typeface="+mn-lt"/>
              </a:defRPr>
            </a:lvl4pPr>
            <a:lvl5pPr>
              <a:defRPr sz="1000">
                <a:latin typeface="+mn-lt"/>
              </a:defRPr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0A571AF-E72F-E546-A5E6-4F2BC8474999}" type="slidenum">
              <a:rPr lang="en-GB" smtClean="0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1" name="Picture 10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7585588"/>
      </p:ext>
    </p:extLst>
  </p:cSld>
  <p:clrMapOvr>
    <a:masterClrMapping/>
  </p:clrMapOvr>
  <p:transition/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6183308"/>
            <a:ext cx="1580601" cy="891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7" y="566745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5173" y="275035"/>
            <a:ext cx="6895714" cy="1143000"/>
          </a:xfrm>
          <a:prstGeom prst="rect">
            <a:avLst/>
          </a:prstGeom>
        </p:spPr>
        <p:txBody>
          <a:bodyPr lIns="51415" tIns="25709" rIns="51415" bIns="25709" anchor="b">
            <a:normAutofit/>
          </a:bodyPr>
          <a:lstStyle>
            <a:lvl1pPr>
              <a:defRPr>
                <a:solidFill>
                  <a:srgbClr val="28288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192" y="1489475"/>
            <a:ext cx="3866555" cy="640556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rgbClr val="2D5BE5"/>
                </a:solidFill>
                <a:latin typeface="+mn-lt"/>
              </a:defRPr>
            </a:lvl1pPr>
            <a:lvl2pPr marL="257075" indent="0">
              <a:buNone/>
              <a:defRPr sz="1100" b="1"/>
            </a:lvl2pPr>
            <a:lvl3pPr marL="514150" indent="0">
              <a:buNone/>
              <a:defRPr sz="1000" b="1"/>
            </a:lvl3pPr>
            <a:lvl4pPr marL="771226" indent="0">
              <a:buNone/>
              <a:defRPr sz="900" b="1"/>
            </a:lvl4pPr>
            <a:lvl5pPr marL="1028302" indent="0">
              <a:buNone/>
              <a:defRPr sz="900" b="1"/>
            </a:lvl5pPr>
            <a:lvl6pPr marL="1285378" indent="0">
              <a:buNone/>
              <a:defRPr sz="900" b="1"/>
            </a:lvl6pPr>
            <a:lvl7pPr marL="1542454" indent="0">
              <a:buNone/>
              <a:defRPr sz="900" b="1"/>
            </a:lvl7pPr>
            <a:lvl8pPr marL="1799529" indent="0">
              <a:buNone/>
              <a:defRPr sz="900" b="1"/>
            </a:lvl8pPr>
            <a:lvl9pPr marL="2056604" indent="0">
              <a:buNone/>
              <a:defRPr sz="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192" y="2194325"/>
            <a:ext cx="3866555" cy="3977877"/>
          </a:xfrm>
        </p:spPr>
        <p:txBody>
          <a:bodyPr/>
          <a:lstStyle>
            <a:lvl1pPr>
              <a:defRPr sz="1400">
                <a:latin typeface="+mn-lt"/>
              </a:defRPr>
            </a:lvl1pPr>
            <a:lvl2pPr>
              <a:defRPr sz="1100">
                <a:latin typeface="+mn-lt"/>
              </a:defRPr>
            </a:lvl2pPr>
            <a:lvl3pPr>
              <a:defRPr sz="1000">
                <a:latin typeface="+mn-lt"/>
              </a:defRPr>
            </a:lvl3pPr>
            <a:lvl4pPr>
              <a:defRPr sz="900">
                <a:latin typeface="+mn-lt"/>
              </a:defRPr>
            </a:lvl4pPr>
            <a:lvl5pPr>
              <a:defRPr sz="900">
                <a:latin typeface="+mn-lt"/>
              </a:defRPr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2546" y="1489475"/>
            <a:ext cx="3868341" cy="640556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rgbClr val="2D5BE5"/>
                </a:solidFill>
                <a:latin typeface="+mn-lt"/>
              </a:defRPr>
            </a:lvl1pPr>
            <a:lvl2pPr marL="257075" indent="0">
              <a:buNone/>
              <a:defRPr sz="1100" b="1"/>
            </a:lvl2pPr>
            <a:lvl3pPr marL="514150" indent="0">
              <a:buNone/>
              <a:defRPr sz="1000" b="1"/>
            </a:lvl3pPr>
            <a:lvl4pPr marL="771226" indent="0">
              <a:buNone/>
              <a:defRPr sz="900" b="1"/>
            </a:lvl4pPr>
            <a:lvl5pPr marL="1028302" indent="0">
              <a:buNone/>
              <a:defRPr sz="900" b="1"/>
            </a:lvl5pPr>
            <a:lvl6pPr marL="1285378" indent="0">
              <a:buNone/>
              <a:defRPr sz="900" b="1"/>
            </a:lvl6pPr>
            <a:lvl7pPr marL="1542454" indent="0">
              <a:buNone/>
              <a:defRPr sz="900" b="1"/>
            </a:lvl7pPr>
            <a:lvl8pPr marL="1799529" indent="0">
              <a:buNone/>
              <a:defRPr sz="900" b="1"/>
            </a:lvl8pPr>
            <a:lvl9pPr marL="2056604" indent="0">
              <a:buNone/>
              <a:defRPr sz="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546" y="2194325"/>
            <a:ext cx="3868341" cy="3977877"/>
          </a:xfrm>
        </p:spPr>
        <p:txBody>
          <a:bodyPr/>
          <a:lstStyle>
            <a:lvl1pPr>
              <a:defRPr sz="1400">
                <a:latin typeface="+mn-lt"/>
              </a:defRPr>
            </a:lvl1pPr>
            <a:lvl2pPr>
              <a:defRPr sz="1100">
                <a:latin typeface="+mn-lt"/>
              </a:defRPr>
            </a:lvl2pPr>
            <a:lvl3pPr>
              <a:defRPr sz="1000">
                <a:latin typeface="+mn-lt"/>
              </a:defRPr>
            </a:lvl3pPr>
            <a:lvl4pPr>
              <a:defRPr sz="900">
                <a:latin typeface="+mn-lt"/>
              </a:defRPr>
            </a:lvl4pPr>
            <a:lvl5pPr>
              <a:defRPr sz="900">
                <a:latin typeface="+mn-lt"/>
              </a:defRPr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9" name="Footer Placeholder 10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 smtClean="0"/>
              <a:t>Webinars on OpenAIRE compatibility for repositories – March/April 2014</a:t>
            </a:r>
          </a:p>
        </p:txBody>
      </p:sp>
      <p:sp>
        <p:nvSpPr>
          <p:cNvPr id="10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63A25-0782-754A-A4FA-46B208213AAB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48180089"/>
      </p:ext>
    </p:extLst>
  </p:cSld>
  <p:clrMapOvr>
    <a:masterClrMapping/>
  </p:clrMapOvr>
  <p:transition/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3" y="476672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545" y="457200"/>
            <a:ext cx="2949476" cy="1600200"/>
          </a:xfrm>
          <a:prstGeom prst="rect">
            <a:avLst/>
          </a:prstGeom>
        </p:spPr>
        <p:txBody>
          <a:bodyPr lIns="51415" tIns="25709" rIns="51415" bIns="25709" anchor="b"/>
          <a:lstStyle>
            <a:lvl1pPr>
              <a:defRPr sz="1800">
                <a:solidFill>
                  <a:srgbClr val="28288C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093" y="987038"/>
            <a:ext cx="4629150" cy="487441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545" y="2101457"/>
            <a:ext cx="2949476" cy="3759993"/>
          </a:xfrm>
        </p:spPr>
        <p:txBody>
          <a:bodyPr/>
          <a:lstStyle>
            <a:lvl1pPr marL="0" indent="0">
              <a:buNone/>
              <a:defRPr sz="900">
                <a:solidFill>
                  <a:srgbClr val="595959"/>
                </a:solidFill>
                <a:latin typeface="+mn-lt"/>
              </a:defRPr>
            </a:lvl1pPr>
            <a:lvl2pPr marL="257075" indent="0">
              <a:buNone/>
              <a:defRPr sz="800"/>
            </a:lvl2pPr>
            <a:lvl3pPr marL="514150" indent="0">
              <a:buNone/>
              <a:defRPr sz="700"/>
            </a:lvl3pPr>
            <a:lvl4pPr marL="771226" indent="0">
              <a:buNone/>
              <a:defRPr sz="600"/>
            </a:lvl4pPr>
            <a:lvl5pPr marL="1028302" indent="0">
              <a:buNone/>
              <a:defRPr sz="600"/>
            </a:lvl5pPr>
            <a:lvl6pPr marL="1285378" indent="0">
              <a:buNone/>
              <a:defRPr sz="600"/>
            </a:lvl6pPr>
            <a:lvl7pPr marL="1542454" indent="0">
              <a:buNone/>
              <a:defRPr sz="600"/>
            </a:lvl7pPr>
            <a:lvl8pPr marL="1799529" indent="0">
              <a:buNone/>
              <a:defRPr sz="600"/>
            </a:lvl8pPr>
            <a:lvl9pPr marL="205660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CAD35-D19D-CE49-A0CA-D4DF1D1E03C1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9" name="Picture 8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1169397"/>
      </p:ext>
    </p:extLst>
  </p:cSld>
  <p:clrMapOvr>
    <a:masterClrMapping/>
  </p:clrMapOvr>
  <p:transition/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3" y="483744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545" y="457200"/>
            <a:ext cx="2949476" cy="1600200"/>
          </a:xfrm>
          <a:prstGeom prst="rect">
            <a:avLst/>
          </a:prstGeom>
        </p:spPr>
        <p:txBody>
          <a:bodyPr lIns="51415" tIns="25709" rIns="51415" bIns="25709" anchor="b"/>
          <a:lstStyle>
            <a:lvl1pPr>
              <a:defRPr sz="1800">
                <a:solidFill>
                  <a:srgbClr val="28288C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093" y="987038"/>
            <a:ext cx="4629150" cy="4874419"/>
          </a:xfrm>
        </p:spPr>
        <p:txBody>
          <a:bodyPr/>
          <a:lstStyle>
            <a:lvl1pPr marL="0" indent="0">
              <a:buNone/>
              <a:defRPr sz="1800">
                <a:latin typeface="+mn-lt"/>
              </a:defRPr>
            </a:lvl1pPr>
            <a:lvl2pPr marL="257075" indent="0">
              <a:buNone/>
              <a:defRPr sz="1600"/>
            </a:lvl2pPr>
            <a:lvl3pPr marL="514150" indent="0">
              <a:buNone/>
              <a:defRPr sz="1400"/>
            </a:lvl3pPr>
            <a:lvl4pPr marL="771226" indent="0">
              <a:buNone/>
              <a:defRPr sz="1100"/>
            </a:lvl4pPr>
            <a:lvl5pPr marL="1028302" indent="0">
              <a:buNone/>
              <a:defRPr sz="1100"/>
            </a:lvl5pPr>
            <a:lvl6pPr marL="1285378" indent="0">
              <a:buNone/>
              <a:defRPr sz="1100"/>
            </a:lvl6pPr>
            <a:lvl7pPr marL="1542454" indent="0">
              <a:buNone/>
              <a:defRPr sz="1100"/>
            </a:lvl7pPr>
            <a:lvl8pPr marL="1799529" indent="0">
              <a:buNone/>
              <a:defRPr sz="1100"/>
            </a:lvl8pPr>
            <a:lvl9pPr marL="2056604" indent="0">
              <a:buNone/>
              <a:defRPr sz="1100"/>
            </a:lvl9pPr>
          </a:lstStyle>
          <a:p>
            <a:pPr lvl="0"/>
            <a:endParaRPr lang="el-GR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545" y="2101457"/>
            <a:ext cx="2949476" cy="3759993"/>
          </a:xfrm>
        </p:spPr>
        <p:txBody>
          <a:bodyPr/>
          <a:lstStyle>
            <a:lvl1pPr marL="0" indent="0">
              <a:buNone/>
              <a:defRPr sz="900">
                <a:latin typeface="+mn-lt"/>
              </a:defRPr>
            </a:lvl1pPr>
            <a:lvl2pPr marL="257075" indent="0">
              <a:buNone/>
              <a:defRPr sz="800"/>
            </a:lvl2pPr>
            <a:lvl3pPr marL="514150" indent="0">
              <a:buNone/>
              <a:defRPr sz="700"/>
            </a:lvl3pPr>
            <a:lvl4pPr marL="771226" indent="0">
              <a:buNone/>
              <a:defRPr sz="600"/>
            </a:lvl4pPr>
            <a:lvl5pPr marL="1028302" indent="0">
              <a:buNone/>
              <a:defRPr sz="600"/>
            </a:lvl5pPr>
            <a:lvl6pPr marL="1285378" indent="0">
              <a:buNone/>
              <a:defRPr sz="600"/>
            </a:lvl6pPr>
            <a:lvl7pPr marL="1542454" indent="0">
              <a:buNone/>
              <a:defRPr sz="600"/>
            </a:lvl7pPr>
            <a:lvl8pPr marL="1799529" indent="0">
              <a:buNone/>
              <a:defRPr sz="600"/>
            </a:lvl8pPr>
            <a:lvl9pPr marL="205660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1BD78-1126-7B4E-829F-DFBC54350C79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9" name="Picture 8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5213943"/>
      </p:ext>
    </p:extLst>
  </p:cSld>
  <p:clrMapOvr>
    <a:masterClrMapping/>
  </p:clrMapOvr>
  <p:transition/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/>
          <p:cNvPicPr>
            <a:picLocks noChangeAspect="1" noChangeArrowheads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86227" y="5389965"/>
            <a:ext cx="1293786" cy="10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1555" y="1808821"/>
            <a:ext cx="7857873" cy="1620180"/>
          </a:xfrm>
          <a:prstGeom prst="rect">
            <a:avLst/>
          </a:prstGeom>
        </p:spPr>
        <p:txBody>
          <a:bodyPr lIns="51415" tIns="25709" rIns="51415" bIns="25709" anchor="b">
            <a:noAutofit/>
          </a:bodyPr>
          <a:lstStyle>
            <a:lvl1pPr algn="ctr">
              <a:lnSpc>
                <a:spcPct val="100000"/>
              </a:lnSpc>
              <a:defRPr sz="5000" b="1" i="0" baseline="0">
                <a:solidFill>
                  <a:srgbClr val="28288C"/>
                </a:solidFill>
                <a:latin typeface="+mj-lt"/>
                <a:cs typeface="PF Paperbac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9118" y="3429001"/>
            <a:ext cx="6858000" cy="972108"/>
          </a:xfr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1400" baseline="0">
                <a:solidFill>
                  <a:srgbClr val="2D73D7"/>
                </a:solidFill>
                <a:latin typeface="+mj-lt"/>
                <a:cs typeface="PF Paperback Light"/>
              </a:defRPr>
            </a:lvl1pPr>
            <a:lvl2pPr marL="257075" indent="0" algn="ctr">
              <a:buNone/>
              <a:defRPr sz="1100"/>
            </a:lvl2pPr>
            <a:lvl3pPr marL="514150" indent="0" algn="ctr">
              <a:buNone/>
              <a:defRPr sz="1000"/>
            </a:lvl3pPr>
            <a:lvl4pPr marL="771226" indent="0" algn="ctr">
              <a:buNone/>
              <a:defRPr sz="900"/>
            </a:lvl4pPr>
            <a:lvl5pPr marL="1028302" indent="0" algn="ctr">
              <a:buNone/>
              <a:defRPr sz="900"/>
            </a:lvl5pPr>
            <a:lvl6pPr marL="1285378" indent="0" algn="ctr">
              <a:buNone/>
              <a:defRPr sz="900"/>
            </a:lvl6pPr>
            <a:lvl7pPr marL="1542454" indent="0" algn="ctr">
              <a:buNone/>
              <a:defRPr sz="900"/>
            </a:lvl7pPr>
            <a:lvl8pPr marL="1799529" indent="0" algn="ctr">
              <a:buNone/>
              <a:defRPr sz="900"/>
            </a:lvl8pPr>
            <a:lvl9pPr marL="2056604" indent="0" algn="ctr">
              <a:buNone/>
              <a:defRPr sz="900"/>
            </a:lvl9pPr>
          </a:lstStyle>
          <a:p>
            <a:r>
              <a:rPr lang="en-US" dirty="0" smtClean="0"/>
              <a:t>Click to edit Master subtitle style</a:t>
            </a:r>
            <a:endParaRPr lang="el-GR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777192" y="242898"/>
            <a:ext cx="5143500" cy="539353"/>
          </a:xfrm>
        </p:spPr>
        <p:txBody>
          <a:bodyPr anchor="b"/>
          <a:lstStyle>
            <a:lvl1pPr marL="149960" indent="0" algn="ctr">
              <a:lnSpc>
                <a:spcPct val="100000"/>
              </a:lnSpc>
              <a:buNone/>
              <a:defRPr sz="1400" baseline="0">
                <a:solidFill>
                  <a:srgbClr val="636363"/>
                </a:solidFill>
                <a:latin typeface="+mj-lt"/>
                <a:cs typeface="PF Paperback Medium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2263246" y="782708"/>
            <a:ext cx="4212133" cy="648891"/>
          </a:xfrm>
        </p:spPr>
        <p:txBody>
          <a:bodyPr/>
          <a:lstStyle>
            <a:lvl1pPr marL="149960" indent="0" algn="ctr">
              <a:lnSpc>
                <a:spcPct val="100000"/>
              </a:lnSpc>
              <a:buNone/>
              <a:defRPr sz="1000" baseline="0">
                <a:solidFill>
                  <a:srgbClr val="636363"/>
                </a:solidFill>
                <a:latin typeface="+mj-lt"/>
                <a:cs typeface="PF Paperback Light"/>
              </a:defRPr>
            </a:lvl1pPr>
            <a:lvl2pPr marL="399895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9" name="Picture 8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1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067074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4"/>
          <p:cNvSpPr>
            <a:spLocks noChangeShapeType="1"/>
          </p:cNvSpPr>
          <p:nvPr userDrawn="1"/>
        </p:nvSpPr>
        <p:spPr bwMode="auto">
          <a:xfrm rot="10800000" flipH="1">
            <a:off x="86620" y="4311261"/>
            <a:ext cx="1157288" cy="1320403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10" name="Line 5"/>
          <p:cNvSpPr>
            <a:spLocks noChangeShapeType="1"/>
          </p:cNvSpPr>
          <p:nvPr userDrawn="1"/>
        </p:nvSpPr>
        <p:spPr bwMode="auto">
          <a:xfrm rot="10800000" flipH="1">
            <a:off x="4394299" y="104775"/>
            <a:ext cx="942082" cy="1115616"/>
          </a:xfrm>
          <a:prstGeom prst="line">
            <a:avLst/>
          </a:prstGeom>
          <a:noFill/>
          <a:ln w="12700">
            <a:solidFill>
              <a:srgbClr val="23C5F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11" name="Picture 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814" y="260651"/>
            <a:ext cx="2494045" cy="1402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1493660" y="4941175"/>
            <a:ext cx="5143500" cy="701372"/>
          </a:xfrm>
        </p:spPr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1400" baseline="0">
                <a:solidFill>
                  <a:srgbClr val="595959"/>
                </a:solidFill>
                <a:latin typeface="+mj-lt"/>
                <a:cs typeface="PF Paperback Medium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93659" y="5642429"/>
            <a:ext cx="4212133" cy="648891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1100" baseline="0">
                <a:solidFill>
                  <a:srgbClr val="595959"/>
                </a:solidFill>
                <a:latin typeface="+mj-lt"/>
                <a:cs typeface="PF Paperback Light"/>
              </a:defRPr>
            </a:lvl1pPr>
            <a:lvl2pPr marL="399895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493662" y="1592805"/>
            <a:ext cx="7088287" cy="178219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5100" b="1" i="0" baseline="0">
                <a:solidFill>
                  <a:srgbClr val="28288C"/>
                </a:solidFill>
                <a:latin typeface="+mj-lt"/>
                <a:cs typeface="Arial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1493244" y="3429430"/>
            <a:ext cx="7088943" cy="809661"/>
          </a:xfrm>
        </p:spPr>
        <p:txBody>
          <a:bodyPr/>
          <a:lstStyle>
            <a:lvl1pPr marL="8602" indent="0">
              <a:spcBef>
                <a:spcPts val="0"/>
              </a:spcBef>
              <a:buNone/>
              <a:defRPr sz="1800" baseline="0">
                <a:solidFill>
                  <a:srgbClr val="2D73D7"/>
                </a:solidFill>
                <a:latin typeface="+mj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A0E4E-93C7-974F-9CD6-534DEEE0329C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4" name="Picture 13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985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0968880"/>
      </p:ext>
    </p:extLst>
  </p:cSld>
  <p:clrMapOvr>
    <a:masterClrMapping/>
  </p:clrMapOvr>
  <p:transition/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5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7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9" y="548682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280" y="341784"/>
            <a:ext cx="7571187" cy="1143000"/>
          </a:xfrm>
          <a:prstGeom prst="rect">
            <a:avLst/>
          </a:prstGeom>
        </p:spPr>
        <p:txBody>
          <a:bodyPr vert="horz" lIns="51415" tIns="25709" rIns="51415" bIns="25709" anchor="b" anchorCtr="0">
            <a:normAutofit/>
          </a:bodyPr>
          <a:lstStyle>
            <a:lvl1pPr algn="l">
              <a:defRPr sz="5100" b="1">
                <a:solidFill>
                  <a:srgbClr val="28288C"/>
                </a:solidFill>
                <a:latin typeface="+mj-lt"/>
                <a:cs typeface="PF Paperbac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2"/>
          </p:nvPr>
        </p:nvSpPr>
        <p:spPr>
          <a:xfrm>
            <a:off x="1187626" y="1628803"/>
            <a:ext cx="7632849" cy="4536281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>
                <a:latin typeface="+mn-lt"/>
              </a:defRPr>
            </a:lvl1pPr>
            <a:lvl2pPr>
              <a:lnSpc>
                <a:spcPct val="120000"/>
              </a:lnSpc>
              <a:defRPr sz="2000">
                <a:latin typeface="+mn-lt"/>
              </a:defRPr>
            </a:lvl2pPr>
            <a:lvl3pPr>
              <a:lnSpc>
                <a:spcPct val="120000"/>
              </a:lnSpc>
              <a:defRPr sz="1600">
                <a:latin typeface="+mn-lt"/>
              </a:defRPr>
            </a:lvl3pPr>
            <a:lvl4pPr>
              <a:lnSpc>
                <a:spcPct val="120000"/>
              </a:lnSpc>
              <a:defRPr sz="2000">
                <a:latin typeface="+mn-lt"/>
              </a:defRPr>
            </a:lvl4pPr>
            <a:lvl5pPr>
              <a:lnSpc>
                <a:spcPct val="120000"/>
              </a:lnSpc>
              <a:defRPr sz="2000"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281C2-7B63-864C-BFF6-678A06153FA2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1" name="Picture 10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723082"/>
      </p:ext>
    </p:extLst>
  </p:cSld>
  <p:clrMapOvr>
    <a:masterClrMapping/>
  </p:clrMapOvr>
  <p:transition/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/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6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8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7" y="548682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3" y="242655"/>
            <a:ext cx="7416824" cy="1241989"/>
          </a:xfrm>
          <a:prstGeom prst="rect">
            <a:avLst/>
          </a:prstGeom>
        </p:spPr>
        <p:txBody>
          <a:bodyPr lIns="51415" tIns="25709" rIns="51415" bIns="25709" anchor="b">
            <a:normAutofit/>
          </a:bodyPr>
          <a:lstStyle>
            <a:lvl1pPr algn="l">
              <a:lnSpc>
                <a:spcPct val="100000"/>
              </a:lnSpc>
              <a:defRPr sz="5100" b="1" baseline="0">
                <a:solidFill>
                  <a:srgbClr val="28288C"/>
                </a:solidFill>
                <a:latin typeface="+mn-lt"/>
                <a:cs typeface="PF Paperbac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3" y="2024843"/>
            <a:ext cx="7416824" cy="4536765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Bef>
                <a:spcPts val="338"/>
              </a:spcBef>
              <a:spcAft>
                <a:spcPts val="0"/>
              </a:spcAft>
              <a:defRPr sz="2400" b="1">
                <a:latin typeface="+mn-lt"/>
              </a:defRPr>
            </a:lvl1pPr>
            <a:lvl2pPr>
              <a:lnSpc>
                <a:spcPct val="130000"/>
              </a:lnSpc>
              <a:defRPr sz="2000" b="1">
                <a:latin typeface="+mn-lt"/>
                <a:cs typeface="PF Paperback"/>
              </a:defRPr>
            </a:lvl2pPr>
            <a:lvl3pPr>
              <a:lnSpc>
                <a:spcPct val="130000"/>
              </a:lnSpc>
              <a:defRPr sz="1600" b="1">
                <a:latin typeface="+mn-lt"/>
                <a:cs typeface="PF Paperback"/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3" name="Text Placeholder 20"/>
          <p:cNvSpPr>
            <a:spLocks noGrp="1"/>
          </p:cNvSpPr>
          <p:nvPr>
            <p:ph type="body" sz="quarter" idx="16"/>
          </p:nvPr>
        </p:nvSpPr>
        <p:spPr>
          <a:xfrm>
            <a:off x="1259633" y="1484216"/>
            <a:ext cx="7416824" cy="486631"/>
          </a:xfrm>
        </p:spPr>
        <p:txBody>
          <a:bodyPr anchor="t">
            <a:noAutofit/>
          </a:bodyPr>
          <a:lstStyle>
            <a:lvl1pPr marL="20242" indent="0">
              <a:buNone/>
              <a:defRPr sz="1800" baseline="0">
                <a:solidFill>
                  <a:srgbClr val="2D73D7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E0A15-0809-7A4F-9EDC-DE63055240F2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1" name="Picture 10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5327936"/>
      </p:ext>
    </p:extLst>
  </p:cSld>
  <p:clrMapOvr>
    <a:masterClrMapping/>
  </p:clrMapOvr>
  <p:transition/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" y="620688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1881349"/>
      </p:ext>
    </p:extLst>
  </p:cSld>
  <p:clrMapOvr>
    <a:masterClrMapping/>
  </p:clrMapOvr>
  <p:transition/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1_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EC_logo_blue_mono_horizontal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8994437"/>
      </p:ext>
    </p:extLst>
  </p:cSld>
  <p:clrMapOvr>
    <a:masterClrMapping/>
  </p:clrMapOvr>
  <p:transition/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5" y="566745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242656"/>
            <a:ext cx="7488831" cy="1325165"/>
          </a:xfrm>
          <a:prstGeom prst="rect">
            <a:avLst/>
          </a:prstGeom>
        </p:spPr>
        <p:txBody>
          <a:bodyPr lIns="51415" tIns="25709" rIns="51415" bIns="25709" anchor="b">
            <a:normAutofit/>
          </a:bodyPr>
          <a:lstStyle>
            <a:lvl1pPr algn="l">
              <a:defRPr sz="5100" b="1">
                <a:solidFill>
                  <a:srgbClr val="28288C"/>
                </a:solidFill>
                <a:latin typeface="+mn-lt"/>
                <a:cs typeface="PF Paperback Ligh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A24DD-5EB0-604F-AAB4-280A82317199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7" name="Picture 6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072512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31" y="332658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 txBox="1">
            <a:spLocks noChangeArrowheads="1"/>
          </p:cNvSpPr>
          <p:nvPr userDrawn="1"/>
        </p:nvSpPr>
        <p:spPr>
          <a:xfrm>
            <a:off x="683951" y="1598116"/>
            <a:ext cx="500875" cy="966788"/>
          </a:xfrm>
          <a:prstGeom prst="rect">
            <a:avLst/>
          </a:prstGeom>
        </p:spPr>
        <p:txBody>
          <a:bodyPr lIns="51415" tIns="25709" rIns="51415" bIns="25709">
            <a:normAutofit fontScale="975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7800" kern="12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en-US" sz="5100" b="1" spc="-169" dirty="0" smtClean="0">
                <a:solidFill>
                  <a:srgbClr val="2913A6"/>
                </a:solidFill>
                <a:latin typeface="PF Paperback" panose="02000503040000020004" pitchFamily="50" charset="0"/>
                <a:sym typeface="PF Paperback" panose="02000503040000020004" pitchFamily="50" charset="0"/>
              </a:rPr>
              <a:t>1</a:t>
            </a:r>
          </a:p>
        </p:txBody>
      </p:sp>
      <p:sp>
        <p:nvSpPr>
          <p:cNvPr id="9" name="Rectangle 2"/>
          <p:cNvSpPr txBox="1">
            <a:spLocks noChangeArrowheads="1"/>
          </p:cNvSpPr>
          <p:nvPr userDrawn="1"/>
        </p:nvSpPr>
        <p:spPr bwMode="auto">
          <a:xfrm>
            <a:off x="3073431" y="1400095"/>
            <a:ext cx="526852" cy="96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28563" tIns="28563" rIns="28563" bIns="28563" anchor="b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7800" kern="12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en-US" sz="5100" b="1" spc="-169" dirty="0" smtClean="0">
                <a:solidFill>
                  <a:srgbClr val="2D73D7"/>
                </a:solidFill>
                <a:latin typeface="PF Paperback" panose="02000503040000020004" pitchFamily="50" charset="0"/>
                <a:sym typeface="PF Paperback" panose="02000503040000020004" pitchFamily="50" charset="0"/>
              </a:rPr>
              <a:t>2</a:t>
            </a:r>
          </a:p>
        </p:txBody>
      </p:sp>
      <p:sp>
        <p:nvSpPr>
          <p:cNvPr id="10" name="Rectangle 2"/>
          <p:cNvSpPr txBox="1">
            <a:spLocks noChangeArrowheads="1"/>
          </p:cNvSpPr>
          <p:nvPr userDrawn="1"/>
        </p:nvSpPr>
        <p:spPr bwMode="auto">
          <a:xfrm>
            <a:off x="5624643" y="1405413"/>
            <a:ext cx="526852" cy="96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28563" tIns="28563" rIns="28563" bIns="28563" anchor="b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7800" kern="12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en-US" sz="5100" b="1" spc="-169" dirty="0" smtClean="0">
                <a:solidFill>
                  <a:srgbClr val="608BC0"/>
                </a:solidFill>
                <a:latin typeface="PF Paperback" panose="02000503040000020004" pitchFamily="50" charset="0"/>
                <a:sym typeface="PF Paperback" panose="02000503040000020004" pitchFamily="50" charset="0"/>
              </a:rPr>
              <a:t>3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1088576" y="1700811"/>
            <a:ext cx="1944218" cy="4104457"/>
          </a:xfrm>
        </p:spPr>
        <p:txBody>
          <a:bodyPr/>
          <a:lstStyle>
            <a:lvl1pPr marL="0" indent="0">
              <a:lnSpc>
                <a:spcPct val="130000"/>
              </a:lnSpc>
              <a:buNone/>
              <a:defRPr sz="1100" baseline="0">
                <a:solidFill>
                  <a:schemeClr val="accent1">
                    <a:lumMod val="75000"/>
                  </a:schemeClr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10"/>
          <p:cNvSpPr>
            <a:spLocks noGrp="1"/>
          </p:cNvSpPr>
          <p:nvPr>
            <p:ph sz="quarter" idx="13"/>
          </p:nvPr>
        </p:nvSpPr>
        <p:spPr>
          <a:xfrm>
            <a:off x="3599612" y="1700811"/>
            <a:ext cx="1944216" cy="4104457"/>
          </a:xfrm>
        </p:spPr>
        <p:txBody>
          <a:bodyPr/>
          <a:lstStyle>
            <a:lvl1pPr marL="0" indent="0">
              <a:lnSpc>
                <a:spcPct val="130000"/>
              </a:lnSpc>
              <a:buNone/>
              <a:defRPr sz="1100" baseline="0">
                <a:solidFill>
                  <a:schemeClr val="accent1">
                    <a:lumMod val="75000"/>
                  </a:schemeClr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10"/>
          <p:cNvSpPr>
            <a:spLocks noGrp="1"/>
          </p:cNvSpPr>
          <p:nvPr>
            <p:ph sz="quarter" idx="14"/>
          </p:nvPr>
        </p:nvSpPr>
        <p:spPr>
          <a:xfrm>
            <a:off x="6110892" y="1700811"/>
            <a:ext cx="1944218" cy="4158469"/>
          </a:xfrm>
        </p:spPr>
        <p:txBody>
          <a:bodyPr/>
          <a:lstStyle>
            <a:lvl1pPr marL="0" indent="0">
              <a:lnSpc>
                <a:spcPct val="130000"/>
              </a:lnSpc>
              <a:buNone/>
              <a:defRPr sz="1100" baseline="0">
                <a:solidFill>
                  <a:schemeClr val="accent1">
                    <a:lumMod val="75000"/>
                  </a:schemeClr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1493662" y="53752"/>
            <a:ext cx="6885765" cy="1143000"/>
          </a:xfrm>
          <a:prstGeom prst="rect">
            <a:avLst/>
          </a:prstGeom>
        </p:spPr>
        <p:txBody>
          <a:bodyPr vert="horz" lIns="51415" tIns="25709" rIns="51415" bIns="25709" anchor="b" anchorCtr="0">
            <a:normAutofit/>
          </a:bodyPr>
          <a:lstStyle>
            <a:lvl1pPr>
              <a:defRPr sz="3400">
                <a:solidFill>
                  <a:srgbClr val="0000A6"/>
                </a:solidFill>
                <a:latin typeface="+mn-lt"/>
                <a:cs typeface="PF Paperback Medium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5C9C4-49DA-1640-AFF8-4BCEE8B3E2DD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6" name="Picture 15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51452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content+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8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9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9" y="260649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5172" y="188643"/>
            <a:ext cx="6804756" cy="1026115"/>
          </a:xfrm>
          <a:prstGeom prst="rect">
            <a:avLst/>
          </a:prstGeom>
        </p:spPr>
        <p:txBody>
          <a:bodyPr vert="horz" lIns="51415" tIns="25709" rIns="51415" bIns="25709" anchor="b" anchorCtr="0">
            <a:noAutofit/>
          </a:bodyPr>
          <a:lstStyle>
            <a:lvl1pPr algn="l">
              <a:defRPr sz="5100" baseline="0">
                <a:solidFill>
                  <a:srgbClr val="28288C"/>
                </a:solidFill>
                <a:latin typeface="+mj-lt"/>
                <a:cs typeface="PF Paperback Ligh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328978" y="1970839"/>
            <a:ext cx="4059447" cy="4320480"/>
          </a:xfrm>
        </p:spPr>
        <p:txBody>
          <a:bodyPr/>
          <a:lstStyle>
            <a:lvl1pPr>
              <a:spcBef>
                <a:spcPts val="338"/>
              </a:spcBef>
              <a:spcAft>
                <a:spcPts val="0"/>
              </a:spcAft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1615172" y="1214759"/>
            <a:ext cx="6804756" cy="540059"/>
          </a:xfrm>
        </p:spPr>
        <p:txBody>
          <a:bodyPr>
            <a:noAutofit/>
          </a:bodyPr>
          <a:lstStyle>
            <a:lvl1pPr marL="20242" indent="0">
              <a:buNone/>
              <a:defRPr sz="1800">
                <a:solidFill>
                  <a:srgbClr val="2D73D7"/>
                </a:solidFill>
                <a:latin typeface="+mj-lt"/>
                <a:cs typeface="PF Paperback Light"/>
              </a:defRPr>
            </a:lvl1pPr>
          </a:lstStyle>
          <a:p>
            <a:pPr lvl="0"/>
            <a:r>
              <a:rPr lang="en-US" dirty="0" smtClean="0">
                <a:sym typeface="PF Paperback" charset="0"/>
              </a:rPr>
              <a:t>Click to edit Master text styles</a:t>
            </a:r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17694" y="2456901"/>
            <a:ext cx="2268252" cy="3078343"/>
          </a:xfrm>
        </p:spPr>
        <p:txBody>
          <a:bodyPr/>
          <a:lstStyle>
            <a:lvl1pPr marL="149960" indent="0">
              <a:buNone/>
              <a:defRPr>
                <a:latin typeface="+mj-lt"/>
              </a:defRPr>
            </a:lvl1pPr>
          </a:lstStyle>
          <a:p>
            <a:pPr lvl="0"/>
            <a:endParaRPr lang="en-GB" noProof="0" dirty="0">
              <a:sym typeface="Gill Sans" charset="0"/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97F19-A817-AF4C-83D3-F9435E723F8A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4" name="Picture 13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61340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8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11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9" y="413601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668" y="188640"/>
            <a:ext cx="7173796" cy="1143000"/>
          </a:xfrm>
          <a:prstGeom prst="rect">
            <a:avLst/>
          </a:prstGeom>
        </p:spPr>
        <p:txBody>
          <a:bodyPr vert="horz" lIns="51415" tIns="25709" rIns="51415" bIns="25709" anchor="b">
            <a:normAutofit/>
          </a:bodyPr>
          <a:lstStyle>
            <a:lvl1pPr algn="l">
              <a:defRPr sz="5100" baseline="0">
                <a:solidFill>
                  <a:srgbClr val="28288C"/>
                </a:solidFill>
                <a:latin typeface="+mn-lt"/>
                <a:cs typeface="PF Paperback Light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2"/>
          </p:nvPr>
        </p:nvSpPr>
        <p:spPr>
          <a:xfrm>
            <a:off x="1619672" y="2078858"/>
            <a:ext cx="3672408" cy="4050451"/>
          </a:xfrm>
        </p:spPr>
        <p:txBody>
          <a:bodyPr anchor="ctr"/>
          <a:lstStyle>
            <a:lvl1pPr marL="149960" indent="0" algn="r">
              <a:lnSpc>
                <a:spcPct val="110000"/>
              </a:lnSpc>
              <a:buNone/>
              <a:defRPr sz="1400" baseline="0">
                <a:latin typeface="+mn-lt"/>
                <a:cs typeface="PF Paperback Light"/>
              </a:defRPr>
            </a:lvl1pPr>
            <a:lvl2pPr marL="399895" indent="0">
              <a:buNone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5665767" y="2924947"/>
            <a:ext cx="1255494" cy="1782019"/>
          </a:xfrm>
        </p:spPr>
        <p:txBody>
          <a:bodyPr/>
          <a:lstStyle>
            <a:lvl1pPr marL="149960" indent="0">
              <a:buNone/>
              <a:defRPr>
                <a:latin typeface="+mn-lt"/>
              </a:defRPr>
            </a:lvl1pPr>
          </a:lstStyle>
          <a:p>
            <a:pPr lvl="0"/>
            <a:endParaRPr lang="en-GB" noProof="0" dirty="0">
              <a:sym typeface="Gill Sans" charset="0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7204938" y="2924947"/>
            <a:ext cx="1255494" cy="1782019"/>
          </a:xfrm>
        </p:spPr>
        <p:txBody>
          <a:bodyPr/>
          <a:lstStyle>
            <a:lvl1pPr marL="149960" indent="0">
              <a:buNone/>
              <a:defRPr>
                <a:latin typeface="+mn-lt"/>
              </a:defRPr>
            </a:lvl1pPr>
          </a:lstStyle>
          <a:p>
            <a:pPr lvl="0"/>
            <a:endParaRPr lang="en-GB" noProof="0" dirty="0">
              <a:sym typeface="Gill Sans" charset="0"/>
            </a:endParaRP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6"/>
          </p:nvPr>
        </p:nvSpPr>
        <p:spPr>
          <a:xfrm>
            <a:off x="1574306" y="1331072"/>
            <a:ext cx="7174171" cy="486631"/>
          </a:xfrm>
        </p:spPr>
        <p:txBody>
          <a:bodyPr>
            <a:noAutofit/>
          </a:bodyPr>
          <a:lstStyle>
            <a:lvl1pPr marL="48581" indent="0">
              <a:buNone/>
              <a:defRPr sz="1800" baseline="0">
                <a:solidFill>
                  <a:srgbClr val="2D73D7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F7D9E-9C30-424E-B137-321F7582A797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6" name="Picture 15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15639695"/>
      </p:ext>
    </p:extLst>
  </p:cSld>
  <p:clrMapOvr>
    <a:masterClrMapping/>
  </p:clrMapOvr>
  <p:transition/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Content Stre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9" y="440664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ED910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9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ED910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673" y="188643"/>
            <a:ext cx="7112133" cy="1197007"/>
          </a:xfrm>
          <a:prstGeom prst="rect">
            <a:avLst/>
          </a:prstGeom>
        </p:spPr>
        <p:txBody>
          <a:bodyPr vert="horz" lIns="51415" tIns="25709" rIns="51415" bIns="25709" anchor="b">
            <a:normAutofit/>
          </a:bodyPr>
          <a:lstStyle>
            <a:lvl1pPr algn="l">
              <a:defRPr sz="5100">
                <a:solidFill>
                  <a:srgbClr val="28288C"/>
                </a:solidFill>
                <a:latin typeface="+mn-lt"/>
                <a:cs typeface="PF Paperback Ligh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2"/>
          </p:nvPr>
        </p:nvSpPr>
        <p:spPr>
          <a:xfrm>
            <a:off x="4644009" y="2492899"/>
            <a:ext cx="4054948" cy="3744415"/>
          </a:xfrm>
        </p:spPr>
        <p:txBody>
          <a:bodyPr/>
          <a:lstStyle>
            <a:lvl1pPr marL="149960" indent="0">
              <a:lnSpc>
                <a:spcPct val="110000"/>
              </a:lnSpc>
              <a:buNone/>
              <a:defRPr sz="1400" baseline="0">
                <a:latin typeface="+mn-lt"/>
                <a:cs typeface="PF Paperback Light"/>
              </a:defRPr>
            </a:lvl1pPr>
            <a:lvl2pPr marL="399895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/>
          </p:nvPr>
        </p:nvSpPr>
        <p:spPr>
          <a:xfrm>
            <a:off x="1615172" y="2564914"/>
            <a:ext cx="2668796" cy="3672401"/>
          </a:xfrm>
        </p:spPr>
        <p:txBody>
          <a:bodyPr/>
          <a:lstStyle>
            <a:lvl1pPr marL="149960" indent="0" algn="ctr">
              <a:lnSpc>
                <a:spcPct val="110000"/>
              </a:lnSpc>
              <a:buNone/>
              <a:defRPr cap="small" baseline="0">
                <a:solidFill>
                  <a:srgbClr val="ED9109"/>
                </a:solidFill>
                <a:latin typeface="+mn-lt"/>
                <a:cs typeface="PF Paperback Black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7"/>
          </p:nvPr>
        </p:nvSpPr>
        <p:spPr>
          <a:xfrm>
            <a:off x="1574669" y="1431389"/>
            <a:ext cx="7088386" cy="863481"/>
          </a:xfrm>
        </p:spPr>
        <p:txBody>
          <a:bodyPr>
            <a:noAutofit/>
          </a:bodyPr>
          <a:lstStyle>
            <a:lvl1pPr marL="101211" indent="0">
              <a:buNone/>
              <a:defRPr sz="1800" baseline="0">
                <a:solidFill>
                  <a:srgbClr val="2D73D7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EFB46-BA47-D64B-9689-4FE8CCD2BEF0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3" name="Picture 12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7889021"/>
      </p:ext>
    </p:extLst>
  </p:cSld>
  <p:clrMapOvr>
    <a:masterClrMapping/>
  </p:clrMapOvr>
  <p:transition/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ke a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>
            <a:grpSpLocks/>
          </p:cNvGrpSpPr>
          <p:nvPr userDrawn="1"/>
        </p:nvGrpSpPr>
        <p:grpSpPr bwMode="auto">
          <a:xfrm>
            <a:off x="3" y="-2043608"/>
            <a:ext cx="10765577" cy="8901608"/>
            <a:chOff x="0" y="-2700338"/>
            <a:chExt cx="19138804" cy="11844338"/>
          </a:xfrm>
        </p:grpSpPr>
        <p:sp>
          <p:nvSpPr>
            <p:cNvPr id="6" name="Rectangle 5"/>
            <p:cNvSpPr/>
            <p:nvPr userDrawn="1"/>
          </p:nvSpPr>
          <p:spPr bwMode="auto">
            <a:xfrm>
              <a:off x="0" y="0"/>
              <a:ext cx="16256000" cy="9144000"/>
            </a:xfrm>
            <a:prstGeom prst="rect">
              <a:avLst/>
            </a:prstGeom>
            <a:solidFill>
              <a:schemeClr val="bg1">
                <a:lumMod val="50000"/>
                <a:alpha val="40000"/>
              </a:schemeClr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ctr" eaLnBrk="1" hangingPunct="1">
                <a:defRPr/>
              </a:pPr>
              <a:endParaRPr lang="el-GR">
                <a:solidFill>
                  <a:srgbClr val="646464"/>
                </a:solidFill>
                <a:latin typeface="PF Paperback Black"/>
                <a:cs typeface="PF Paperback Black"/>
              </a:endParaRPr>
            </a:p>
          </p:txBody>
        </p:sp>
        <p:pic>
          <p:nvPicPr>
            <p:cNvPr id="7" name="Picture 4"/>
            <p:cNvPicPr>
              <a:picLocks noChangeAspect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3243" y="-2700338"/>
              <a:ext cx="17795561" cy="11560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1187624" y="2942955"/>
            <a:ext cx="5688632" cy="1134127"/>
          </a:xfrm>
        </p:spPr>
        <p:txBody>
          <a:bodyPr anchor="ctr">
            <a:noAutofit/>
          </a:bodyPr>
          <a:lstStyle>
            <a:lvl1pPr marL="149960" indent="0" algn="ctr">
              <a:lnSpc>
                <a:spcPct val="100000"/>
              </a:lnSpc>
              <a:buNone/>
              <a:defRPr sz="5400" b="0" cap="all">
                <a:solidFill>
                  <a:srgbClr val="28288C"/>
                </a:solidFill>
                <a:latin typeface="+mn-lt"/>
                <a:cs typeface="PF Paperback Black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187624" y="1484786"/>
            <a:ext cx="5688632" cy="1458981"/>
          </a:xfrm>
        </p:spPr>
        <p:txBody>
          <a:bodyPr anchor="b">
            <a:noAutofit/>
          </a:bodyPr>
          <a:lstStyle>
            <a:lvl1pPr marL="149960" indent="0" algn="ctr">
              <a:lnSpc>
                <a:spcPct val="100000"/>
              </a:lnSpc>
              <a:buNone/>
              <a:defRPr sz="5000" baseline="0">
                <a:solidFill>
                  <a:srgbClr val="646464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/>
          </p:nvPr>
        </p:nvSpPr>
        <p:spPr>
          <a:xfrm>
            <a:off x="1187624" y="4077072"/>
            <a:ext cx="5688632" cy="1728192"/>
          </a:xfrm>
        </p:spPr>
        <p:txBody>
          <a:bodyPr>
            <a:noAutofit/>
          </a:bodyPr>
          <a:lstStyle>
            <a:lvl1pPr marL="149960" indent="0" algn="ctr">
              <a:lnSpc>
                <a:spcPct val="100000"/>
              </a:lnSpc>
              <a:buNone/>
              <a:defRPr sz="5000" baseline="0">
                <a:solidFill>
                  <a:srgbClr val="646464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856ED-5341-724D-9F64-9B4EADE30C3E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2" name="Picture 11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232223"/>
      </p:ext>
    </p:extLst>
  </p:cSld>
  <p:clrMapOvr>
    <a:masterClrMapping/>
  </p:clrMapOvr>
  <p:transition/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ke bold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101" y="2996953"/>
            <a:ext cx="7250306" cy="1251012"/>
          </a:xfrm>
          <a:prstGeom prst="rect">
            <a:avLst/>
          </a:prstGeom>
          <a:solidFill>
            <a:srgbClr val="28288C"/>
          </a:solidFill>
        </p:spPr>
        <p:txBody>
          <a:bodyPr vert="horz" lIns="51415" tIns="25709" rIns="51415" bIns="25709" anchor="ctr">
            <a:noAutofit/>
          </a:bodyPr>
          <a:lstStyle>
            <a:lvl1pPr algn="ctr">
              <a:defRPr sz="5100" cap="all" baseline="0">
                <a:solidFill>
                  <a:schemeClr val="bg1"/>
                </a:solidFill>
                <a:latin typeface="+mn-lt"/>
                <a:cs typeface="PF Paperback Black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967101" y="890718"/>
            <a:ext cx="7250306" cy="2106420"/>
          </a:xfrm>
        </p:spPr>
        <p:txBody>
          <a:bodyPr anchor="b"/>
          <a:lstStyle>
            <a:lvl1pPr marL="149960" indent="0" algn="ctr">
              <a:lnSpc>
                <a:spcPct val="100000"/>
              </a:lnSpc>
              <a:spcAft>
                <a:spcPts val="338"/>
              </a:spcAft>
              <a:buNone/>
              <a:defRPr sz="4500" baseline="0">
                <a:solidFill>
                  <a:srgbClr val="28288C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967101" y="4239098"/>
            <a:ext cx="7250306" cy="1619251"/>
          </a:xfrm>
        </p:spPr>
        <p:txBody>
          <a:bodyPr/>
          <a:lstStyle>
            <a:lvl1pPr marL="149960" indent="0" algn="ctr">
              <a:lnSpc>
                <a:spcPct val="100000"/>
              </a:lnSpc>
              <a:spcAft>
                <a:spcPts val="338"/>
              </a:spcAft>
              <a:buNone/>
              <a:defRPr sz="4500">
                <a:solidFill>
                  <a:srgbClr val="28288C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EEFAB-C34A-5C41-B153-92EACB97F409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9" name="Picture 8" descr="EC_logo_blue_mono_horizontal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3613206"/>
      </p:ext>
    </p:extLst>
  </p:cSld>
  <p:clrMapOvr>
    <a:masterClrMapping/>
  </p:clrMapOvr>
  <p:transition/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redits &amp; Inf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 userDrawn="1"/>
        </p:nvSpPr>
        <p:spPr bwMode="auto">
          <a:xfrm>
            <a:off x="2951934" y="2924944"/>
            <a:ext cx="4860429" cy="1695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1415" tIns="25709" rIns="51415" bIns="25709">
            <a:spAutoFit/>
          </a:bodyPr>
          <a:lstStyle>
            <a:lvl1pPr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Aft>
                <a:spcPts val="1200"/>
              </a:spcAft>
              <a:defRPr/>
            </a:pPr>
            <a:r>
              <a:rPr lang="en-GB" sz="1600" dirty="0" smtClean="0">
                <a:solidFill>
                  <a:srgbClr val="818181"/>
                </a:solidFill>
                <a:latin typeface="Calibri"/>
                <a:cs typeface="PF Paperback Light"/>
                <a:hlinkClick r:id="rId2"/>
              </a:rPr>
              <a:t>www.openaire.eu</a:t>
            </a:r>
            <a:endParaRPr lang="en-GB" sz="1600" dirty="0" smtClean="0">
              <a:solidFill>
                <a:srgbClr val="818181"/>
              </a:solidFill>
              <a:latin typeface="Calibri"/>
              <a:cs typeface="PF Paperback Light"/>
            </a:endParaRPr>
          </a:p>
          <a:p>
            <a:pPr>
              <a:lnSpc>
                <a:spcPct val="120000"/>
              </a:lnSpc>
              <a:spcAft>
                <a:spcPts val="1200"/>
              </a:spcAft>
              <a:defRPr/>
            </a:pPr>
            <a:r>
              <a:rPr lang="de-DE" sz="1600" dirty="0" smtClean="0">
                <a:solidFill>
                  <a:srgbClr val="818181"/>
                </a:solidFill>
                <a:latin typeface="Calibri"/>
                <a:cs typeface="PF Paperback Light"/>
              </a:rPr>
              <a:t>@</a:t>
            </a:r>
            <a:r>
              <a:rPr lang="de-DE" sz="1600" dirty="0" err="1" smtClean="0">
                <a:solidFill>
                  <a:srgbClr val="818181"/>
                </a:solidFill>
                <a:latin typeface="Calibri"/>
                <a:cs typeface="PF Paperback Light"/>
              </a:rPr>
              <a:t>openaire_eu</a:t>
            </a:r>
            <a:endParaRPr lang="de-DE" sz="1600" dirty="0" smtClean="0">
              <a:solidFill>
                <a:srgbClr val="818181"/>
              </a:solidFill>
              <a:latin typeface="Calibri"/>
              <a:cs typeface="PF Paperback Light"/>
            </a:endParaRPr>
          </a:p>
          <a:p>
            <a:pPr>
              <a:lnSpc>
                <a:spcPct val="120000"/>
              </a:lnSpc>
              <a:spcAft>
                <a:spcPts val="1200"/>
              </a:spcAft>
              <a:defRPr/>
            </a:pPr>
            <a:r>
              <a:rPr lang="da-DK" sz="1600" dirty="0" err="1" smtClean="0">
                <a:solidFill>
                  <a:srgbClr val="818181"/>
                </a:solidFill>
                <a:latin typeface="Calibri"/>
                <a:cs typeface="PF Paperback Light"/>
              </a:rPr>
              <a:t>facebook.com</a:t>
            </a:r>
            <a:r>
              <a:rPr lang="da-DK" sz="1600" dirty="0" smtClean="0">
                <a:solidFill>
                  <a:srgbClr val="818181"/>
                </a:solidFill>
                <a:latin typeface="Calibri"/>
                <a:cs typeface="PF Paperback Light"/>
              </a:rPr>
              <a:t>/</a:t>
            </a:r>
            <a:r>
              <a:rPr lang="da-DK" sz="1600" dirty="0" err="1" smtClean="0">
                <a:solidFill>
                  <a:srgbClr val="818181"/>
                </a:solidFill>
                <a:latin typeface="Calibri"/>
                <a:cs typeface="PF Paperback Light"/>
              </a:rPr>
              <a:t>groups</a:t>
            </a:r>
            <a:r>
              <a:rPr lang="da-DK" sz="1600" dirty="0" smtClean="0">
                <a:solidFill>
                  <a:srgbClr val="818181"/>
                </a:solidFill>
                <a:latin typeface="Calibri"/>
                <a:cs typeface="PF Paperback Light"/>
              </a:rPr>
              <a:t>/</a:t>
            </a:r>
            <a:r>
              <a:rPr lang="da-DK" sz="1600" dirty="0" err="1" smtClean="0">
                <a:solidFill>
                  <a:srgbClr val="818181"/>
                </a:solidFill>
                <a:latin typeface="Calibri"/>
                <a:cs typeface="PF Paperback Light"/>
              </a:rPr>
              <a:t>openaire</a:t>
            </a:r>
            <a:r>
              <a:rPr lang="da-DK" sz="1600" dirty="0" smtClean="0">
                <a:solidFill>
                  <a:srgbClr val="818181"/>
                </a:solidFill>
                <a:latin typeface="Calibri"/>
                <a:cs typeface="PF Paperback Light"/>
              </a:rPr>
              <a:t> </a:t>
            </a:r>
          </a:p>
          <a:p>
            <a:pPr>
              <a:lnSpc>
                <a:spcPct val="120000"/>
              </a:lnSpc>
              <a:spcAft>
                <a:spcPts val="1200"/>
              </a:spcAft>
              <a:defRPr/>
            </a:pPr>
            <a:r>
              <a:rPr lang="da-DK" sz="1600" dirty="0" err="1" smtClean="0">
                <a:solidFill>
                  <a:srgbClr val="818181"/>
                </a:solidFill>
                <a:latin typeface="Calibri"/>
                <a:cs typeface="PF Paperback Light"/>
              </a:rPr>
              <a:t>linkedin.com</a:t>
            </a:r>
            <a:r>
              <a:rPr lang="da-DK" sz="1600" dirty="0" smtClean="0">
                <a:solidFill>
                  <a:srgbClr val="818181"/>
                </a:solidFill>
                <a:latin typeface="Calibri"/>
                <a:cs typeface="PF Paperback Light"/>
              </a:rPr>
              <a:t>/</a:t>
            </a:r>
            <a:r>
              <a:rPr lang="da-DK" sz="1600" dirty="0" err="1" smtClean="0">
                <a:solidFill>
                  <a:srgbClr val="818181"/>
                </a:solidFill>
                <a:latin typeface="Calibri"/>
                <a:cs typeface="PF Paperback Light"/>
              </a:rPr>
              <a:t>groups</a:t>
            </a:r>
            <a:r>
              <a:rPr lang="da-DK" sz="1600" dirty="0" smtClean="0">
                <a:solidFill>
                  <a:srgbClr val="818181"/>
                </a:solidFill>
                <a:latin typeface="Calibri"/>
                <a:cs typeface="PF Paperback Light"/>
              </a:rPr>
              <a:t>/OpenAIRE-3893548</a:t>
            </a:r>
            <a:endParaRPr lang="de-DE" sz="1600" dirty="0" smtClean="0">
              <a:solidFill>
                <a:srgbClr val="818181"/>
              </a:solidFill>
              <a:latin typeface="Calibri"/>
              <a:cs typeface="PF Paperback Light"/>
            </a:endParaRPr>
          </a:p>
        </p:txBody>
      </p:sp>
      <p:pic>
        <p:nvPicPr>
          <p:cNvPr id="5" name="Picture 6" descr="posterwebicon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111" y="2996807"/>
            <a:ext cx="3048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postermailicon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749" y="5588795"/>
            <a:ext cx="4095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posterlinkedinicon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539" y="4238626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posterfbicon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299" y="3861202"/>
            <a:ext cx="1428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postertwittericon.pn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936" y="3467105"/>
            <a:ext cx="352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5"/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5" y="548682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Placeholder 20"/>
          <p:cNvSpPr>
            <a:spLocks noGrp="1"/>
          </p:cNvSpPr>
          <p:nvPr>
            <p:ph type="body" sz="quarter" idx="16"/>
          </p:nvPr>
        </p:nvSpPr>
        <p:spPr>
          <a:xfrm>
            <a:off x="1129454" y="1808826"/>
            <a:ext cx="7088386" cy="810091"/>
          </a:xfrm>
        </p:spPr>
        <p:txBody>
          <a:bodyPr anchor="ctr">
            <a:noAutofit/>
          </a:bodyPr>
          <a:lstStyle>
            <a:lvl1pPr marL="48581" indent="0" algn="ctr">
              <a:buNone/>
              <a:defRPr sz="1600" baseline="0">
                <a:solidFill>
                  <a:srgbClr val="2D73D7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3050133" y="5391220"/>
            <a:ext cx="3970139" cy="702079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latin typeface="+mn-lt"/>
                <a:cs typeface="PF Paperback Medium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AE49F-290E-0B47-BDD3-01796288994A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0"/>
          </p:nvPr>
        </p:nvSpPr>
        <p:spPr>
          <a:xfrm>
            <a:off x="1534462" y="783190"/>
            <a:ext cx="6358585" cy="102563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3800">
                <a:solidFill>
                  <a:srgbClr val="2913A6"/>
                </a:solidFill>
                <a:latin typeface="+mn-lt"/>
              </a:defRPr>
            </a:lvl1pPr>
          </a:lstStyle>
          <a:p>
            <a:pPr lvl="0"/>
            <a:endParaRPr lang="en-GB" dirty="0"/>
          </a:p>
        </p:txBody>
      </p:sp>
      <p:pic>
        <p:nvPicPr>
          <p:cNvPr id="15" name="Picture 14" descr="EC_logo_blue_mono_horizontal.png"/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789462"/>
      </p:ext>
    </p:extLst>
  </p:cSld>
  <p:clrMapOvr>
    <a:masterClrMapping/>
  </p:clrMapOvr>
  <p:transition/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>
            <a:off x="1301955" y="3051572"/>
            <a:ext cx="6521351" cy="0"/>
          </a:xfrm>
          <a:prstGeom prst="line">
            <a:avLst/>
          </a:prstGeom>
          <a:noFill/>
          <a:ln w="25400">
            <a:solidFill>
              <a:srgbClr val="BFBFB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2222740" y="1484786"/>
            <a:ext cx="4819353" cy="1512093"/>
          </a:xfrm>
        </p:spPr>
        <p:txBody>
          <a:bodyPr anchor="b">
            <a:noAutofit/>
          </a:bodyPr>
          <a:lstStyle>
            <a:lvl1pPr marL="0" indent="0" algn="ctr">
              <a:buNone/>
              <a:defRPr sz="3700" baseline="0">
                <a:solidFill>
                  <a:srgbClr val="636363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2195739" y="3158971"/>
            <a:ext cx="4824535" cy="2052228"/>
          </a:xfrm>
        </p:spPr>
        <p:txBody>
          <a:bodyPr/>
          <a:lstStyle>
            <a:lvl1pPr marL="0" indent="0" algn="ctr">
              <a:buNone/>
              <a:defRPr sz="3700" baseline="0">
                <a:solidFill>
                  <a:srgbClr val="636363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1453154" y="-1179511"/>
            <a:ext cx="1092952" cy="498655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100">
                <a:solidFill>
                  <a:srgbClr val="CDCDCD"/>
                </a:solidFill>
                <a:latin typeface="+mj-lt"/>
              </a:defRPr>
            </a:lvl1pPr>
          </a:lstStyle>
          <a:p>
            <a:pPr lvl="0"/>
            <a:r>
              <a:rPr lang="en-US" dirty="0" smtClean="0"/>
              <a:t>“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6430442" y="2835916"/>
            <a:ext cx="1093886" cy="4715546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6100">
                <a:solidFill>
                  <a:srgbClr val="CDCDCD"/>
                </a:solidFill>
                <a:latin typeface="+mj-lt"/>
              </a:defRPr>
            </a:lvl1pPr>
          </a:lstStyle>
          <a:p>
            <a:pPr lvl="0"/>
            <a:r>
              <a:rPr lang="en-US" dirty="0" smtClean="0"/>
              <a:t>”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2668192" y="5697150"/>
            <a:ext cx="4010323" cy="594121"/>
          </a:xfrm>
        </p:spPr>
        <p:txBody>
          <a:bodyPr>
            <a:noAutofit/>
          </a:bodyPr>
          <a:lstStyle>
            <a:lvl1pPr marL="0" indent="0" algn="ctr">
              <a:buNone/>
              <a:defRPr sz="1400" baseline="0">
                <a:latin typeface="+mn-lt"/>
                <a:cs typeface="PF Paperback Medium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0C8C2-909B-364C-8AF2-4EFA3E74721B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0" name="Picture 9" descr="EC_logo_blue_mono_horizontal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0741131"/>
      </p:ext>
    </p:extLst>
  </p:cSld>
  <p:clrMapOvr>
    <a:masterClrMapping/>
  </p:clrMapOvr>
  <p:transition/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9" y="555753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185" y="1709746"/>
            <a:ext cx="7886700" cy="2583359"/>
          </a:xfrm>
          <a:prstGeom prst="rect">
            <a:avLst/>
          </a:prstGeom>
        </p:spPr>
        <p:txBody>
          <a:bodyPr lIns="51415" tIns="25709" rIns="51415" bIns="25709" anchor="b"/>
          <a:lstStyle>
            <a:lvl1pPr>
              <a:defRPr sz="4100" b="1">
                <a:solidFill>
                  <a:srgbClr val="28288C"/>
                </a:solidFill>
                <a:latin typeface="+mn-lt"/>
                <a:cs typeface="PF Paperbac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4237" y="4319831"/>
            <a:ext cx="7886700" cy="1269411"/>
          </a:xfrm>
        </p:spPr>
        <p:txBody>
          <a:bodyPr/>
          <a:lstStyle>
            <a:lvl1pPr marL="0" indent="0" algn="ctr">
              <a:buNone/>
              <a:defRPr sz="1800" baseline="0">
                <a:solidFill>
                  <a:srgbClr val="595959"/>
                </a:solidFill>
                <a:latin typeface="+mn-lt"/>
                <a:cs typeface="PF Paperback Light"/>
              </a:defRPr>
            </a:lvl1pPr>
            <a:lvl2pPr marL="257075" indent="0">
              <a:buNone/>
              <a:defRPr sz="1100"/>
            </a:lvl2pPr>
            <a:lvl3pPr marL="514150" indent="0">
              <a:buNone/>
              <a:defRPr sz="1000"/>
            </a:lvl3pPr>
            <a:lvl4pPr marL="771226" indent="0">
              <a:buNone/>
              <a:defRPr sz="900"/>
            </a:lvl4pPr>
            <a:lvl5pPr marL="1028302" indent="0">
              <a:buNone/>
              <a:defRPr sz="900"/>
            </a:lvl5pPr>
            <a:lvl6pPr marL="1285378" indent="0">
              <a:buNone/>
              <a:defRPr sz="900"/>
            </a:lvl6pPr>
            <a:lvl7pPr marL="1542454" indent="0">
              <a:buNone/>
              <a:defRPr sz="900"/>
            </a:lvl7pPr>
            <a:lvl8pPr marL="1799529" indent="0">
              <a:buNone/>
              <a:defRPr sz="900"/>
            </a:lvl8pPr>
            <a:lvl9pPr marL="2056604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CFD90-F0CD-544E-9913-70E8E53DA2DF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8" name="Picture 7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37314549"/>
      </p:ext>
    </p:extLst>
  </p:cSld>
  <p:clrMapOvr>
    <a:masterClrMapping/>
  </p:clrMapOvr>
  <p:transition/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6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8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70" y="375726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5177" y="44625"/>
            <a:ext cx="6900179" cy="1173268"/>
          </a:xfrm>
          <a:prstGeom prst="rect">
            <a:avLst/>
          </a:prstGeom>
        </p:spPr>
        <p:txBody>
          <a:bodyPr lIns="51415" tIns="25709" rIns="51415" bIns="25709" anchor="b">
            <a:normAutofit/>
          </a:bodyPr>
          <a:lstStyle>
            <a:lvl1pPr>
              <a:defRPr>
                <a:solidFill>
                  <a:srgbClr val="28288C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2370" y="1412777"/>
            <a:ext cx="3636169" cy="4559400"/>
          </a:xfrm>
        </p:spPr>
        <p:txBody>
          <a:bodyPr/>
          <a:lstStyle>
            <a:lvl1pPr>
              <a:defRPr sz="16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100">
                <a:latin typeface="+mn-lt"/>
              </a:defRPr>
            </a:lvl3pPr>
            <a:lvl4pPr>
              <a:defRPr sz="1000">
                <a:latin typeface="+mn-lt"/>
              </a:defRPr>
            </a:lvl4pPr>
            <a:lvl5pPr>
              <a:defRPr sz="1000">
                <a:latin typeface="+mn-lt"/>
              </a:defRPr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4267" y="1412777"/>
            <a:ext cx="3636169" cy="4559400"/>
          </a:xfrm>
        </p:spPr>
        <p:txBody>
          <a:bodyPr/>
          <a:lstStyle>
            <a:lvl1pPr>
              <a:defRPr sz="16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100">
                <a:latin typeface="+mn-lt"/>
              </a:defRPr>
            </a:lvl3pPr>
            <a:lvl4pPr>
              <a:defRPr sz="1000">
                <a:latin typeface="+mn-lt"/>
              </a:defRPr>
            </a:lvl4pPr>
            <a:lvl5pPr>
              <a:defRPr sz="1000">
                <a:latin typeface="+mn-lt"/>
              </a:defRPr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0A571AF-E72F-E546-A5E6-4F2BC8474999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1" name="Picture 10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8969096"/>
      </p:ext>
    </p:extLst>
  </p:cSld>
  <p:clrMapOvr>
    <a:masterClrMapping/>
  </p:clrMapOvr>
  <p:transition/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6183308"/>
            <a:ext cx="1580601" cy="891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7" y="566745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5173" y="275035"/>
            <a:ext cx="6895714" cy="1143000"/>
          </a:xfrm>
          <a:prstGeom prst="rect">
            <a:avLst/>
          </a:prstGeom>
        </p:spPr>
        <p:txBody>
          <a:bodyPr lIns="51415" tIns="25709" rIns="51415" bIns="25709" anchor="b">
            <a:normAutofit/>
          </a:bodyPr>
          <a:lstStyle>
            <a:lvl1pPr>
              <a:defRPr>
                <a:solidFill>
                  <a:srgbClr val="28288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192" y="1489475"/>
            <a:ext cx="3866555" cy="640556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rgbClr val="2D5BE5"/>
                </a:solidFill>
                <a:latin typeface="+mn-lt"/>
              </a:defRPr>
            </a:lvl1pPr>
            <a:lvl2pPr marL="257075" indent="0">
              <a:buNone/>
              <a:defRPr sz="1100" b="1"/>
            </a:lvl2pPr>
            <a:lvl3pPr marL="514150" indent="0">
              <a:buNone/>
              <a:defRPr sz="1000" b="1"/>
            </a:lvl3pPr>
            <a:lvl4pPr marL="771226" indent="0">
              <a:buNone/>
              <a:defRPr sz="900" b="1"/>
            </a:lvl4pPr>
            <a:lvl5pPr marL="1028302" indent="0">
              <a:buNone/>
              <a:defRPr sz="900" b="1"/>
            </a:lvl5pPr>
            <a:lvl6pPr marL="1285378" indent="0">
              <a:buNone/>
              <a:defRPr sz="900" b="1"/>
            </a:lvl6pPr>
            <a:lvl7pPr marL="1542454" indent="0">
              <a:buNone/>
              <a:defRPr sz="900" b="1"/>
            </a:lvl7pPr>
            <a:lvl8pPr marL="1799529" indent="0">
              <a:buNone/>
              <a:defRPr sz="900" b="1"/>
            </a:lvl8pPr>
            <a:lvl9pPr marL="2056604" indent="0">
              <a:buNone/>
              <a:defRPr sz="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192" y="2194325"/>
            <a:ext cx="3866555" cy="3977877"/>
          </a:xfrm>
        </p:spPr>
        <p:txBody>
          <a:bodyPr/>
          <a:lstStyle>
            <a:lvl1pPr>
              <a:defRPr sz="1400">
                <a:latin typeface="+mn-lt"/>
              </a:defRPr>
            </a:lvl1pPr>
            <a:lvl2pPr>
              <a:defRPr sz="1100">
                <a:latin typeface="+mn-lt"/>
              </a:defRPr>
            </a:lvl2pPr>
            <a:lvl3pPr>
              <a:defRPr sz="1000">
                <a:latin typeface="+mn-lt"/>
              </a:defRPr>
            </a:lvl3pPr>
            <a:lvl4pPr>
              <a:defRPr sz="900">
                <a:latin typeface="+mn-lt"/>
              </a:defRPr>
            </a:lvl4pPr>
            <a:lvl5pPr>
              <a:defRPr sz="900">
                <a:latin typeface="+mn-lt"/>
              </a:defRPr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2546" y="1489475"/>
            <a:ext cx="3868341" cy="640556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rgbClr val="2D5BE5"/>
                </a:solidFill>
                <a:latin typeface="+mn-lt"/>
              </a:defRPr>
            </a:lvl1pPr>
            <a:lvl2pPr marL="257075" indent="0">
              <a:buNone/>
              <a:defRPr sz="1100" b="1"/>
            </a:lvl2pPr>
            <a:lvl3pPr marL="514150" indent="0">
              <a:buNone/>
              <a:defRPr sz="1000" b="1"/>
            </a:lvl3pPr>
            <a:lvl4pPr marL="771226" indent="0">
              <a:buNone/>
              <a:defRPr sz="900" b="1"/>
            </a:lvl4pPr>
            <a:lvl5pPr marL="1028302" indent="0">
              <a:buNone/>
              <a:defRPr sz="900" b="1"/>
            </a:lvl5pPr>
            <a:lvl6pPr marL="1285378" indent="0">
              <a:buNone/>
              <a:defRPr sz="900" b="1"/>
            </a:lvl6pPr>
            <a:lvl7pPr marL="1542454" indent="0">
              <a:buNone/>
              <a:defRPr sz="900" b="1"/>
            </a:lvl7pPr>
            <a:lvl8pPr marL="1799529" indent="0">
              <a:buNone/>
              <a:defRPr sz="900" b="1"/>
            </a:lvl8pPr>
            <a:lvl9pPr marL="2056604" indent="0">
              <a:buNone/>
              <a:defRPr sz="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546" y="2194325"/>
            <a:ext cx="3868341" cy="3977877"/>
          </a:xfrm>
        </p:spPr>
        <p:txBody>
          <a:bodyPr/>
          <a:lstStyle>
            <a:lvl1pPr>
              <a:defRPr sz="1400">
                <a:latin typeface="+mn-lt"/>
              </a:defRPr>
            </a:lvl1pPr>
            <a:lvl2pPr>
              <a:defRPr sz="1100">
                <a:latin typeface="+mn-lt"/>
              </a:defRPr>
            </a:lvl2pPr>
            <a:lvl3pPr>
              <a:defRPr sz="1000">
                <a:latin typeface="+mn-lt"/>
              </a:defRPr>
            </a:lvl3pPr>
            <a:lvl4pPr>
              <a:defRPr sz="900">
                <a:latin typeface="+mn-lt"/>
              </a:defRPr>
            </a:lvl4pPr>
            <a:lvl5pPr>
              <a:defRPr sz="900">
                <a:latin typeface="+mn-lt"/>
              </a:defRPr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9" name="Footer Placeholder 10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 smtClean="0"/>
              <a:t>Webinars on OpenAIRE compatibility for repositories – March/April 2014</a:t>
            </a:r>
          </a:p>
        </p:txBody>
      </p:sp>
      <p:sp>
        <p:nvSpPr>
          <p:cNvPr id="10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63A25-0782-754A-A4FA-46B208213AAB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98706052"/>
      </p:ext>
    </p:extLst>
  </p:cSld>
  <p:clrMapOvr>
    <a:masterClrMapping/>
  </p:clrMapOvr>
  <p:transition/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3" y="476672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545" y="457200"/>
            <a:ext cx="2949476" cy="1600200"/>
          </a:xfrm>
          <a:prstGeom prst="rect">
            <a:avLst/>
          </a:prstGeom>
        </p:spPr>
        <p:txBody>
          <a:bodyPr lIns="51415" tIns="25709" rIns="51415" bIns="25709" anchor="b"/>
          <a:lstStyle>
            <a:lvl1pPr>
              <a:defRPr sz="1800">
                <a:solidFill>
                  <a:srgbClr val="28288C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093" y="987038"/>
            <a:ext cx="4629150" cy="487441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545" y="2101457"/>
            <a:ext cx="2949476" cy="3759993"/>
          </a:xfrm>
        </p:spPr>
        <p:txBody>
          <a:bodyPr/>
          <a:lstStyle>
            <a:lvl1pPr marL="0" indent="0">
              <a:buNone/>
              <a:defRPr sz="900">
                <a:solidFill>
                  <a:srgbClr val="595959"/>
                </a:solidFill>
                <a:latin typeface="+mn-lt"/>
              </a:defRPr>
            </a:lvl1pPr>
            <a:lvl2pPr marL="257075" indent="0">
              <a:buNone/>
              <a:defRPr sz="800"/>
            </a:lvl2pPr>
            <a:lvl3pPr marL="514150" indent="0">
              <a:buNone/>
              <a:defRPr sz="700"/>
            </a:lvl3pPr>
            <a:lvl4pPr marL="771226" indent="0">
              <a:buNone/>
              <a:defRPr sz="600"/>
            </a:lvl4pPr>
            <a:lvl5pPr marL="1028302" indent="0">
              <a:buNone/>
              <a:defRPr sz="600"/>
            </a:lvl5pPr>
            <a:lvl6pPr marL="1285378" indent="0">
              <a:buNone/>
              <a:defRPr sz="600"/>
            </a:lvl6pPr>
            <a:lvl7pPr marL="1542454" indent="0">
              <a:buNone/>
              <a:defRPr sz="600"/>
            </a:lvl7pPr>
            <a:lvl8pPr marL="1799529" indent="0">
              <a:buNone/>
              <a:defRPr sz="600"/>
            </a:lvl8pPr>
            <a:lvl9pPr marL="205660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CAD35-D19D-CE49-A0CA-D4DF1D1E03C1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9" name="Picture 8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57658061"/>
      </p:ext>
    </p:extLst>
  </p:cSld>
  <p:clrMapOvr>
    <a:masterClrMapping/>
  </p:clrMapOvr>
  <p:transition/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3" y="483744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545" y="457200"/>
            <a:ext cx="2949476" cy="1600200"/>
          </a:xfrm>
          <a:prstGeom prst="rect">
            <a:avLst/>
          </a:prstGeom>
        </p:spPr>
        <p:txBody>
          <a:bodyPr lIns="51415" tIns="25709" rIns="51415" bIns="25709" anchor="b"/>
          <a:lstStyle>
            <a:lvl1pPr>
              <a:defRPr sz="1800">
                <a:solidFill>
                  <a:srgbClr val="28288C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093" y="987038"/>
            <a:ext cx="4629150" cy="4874419"/>
          </a:xfrm>
        </p:spPr>
        <p:txBody>
          <a:bodyPr/>
          <a:lstStyle>
            <a:lvl1pPr marL="0" indent="0">
              <a:buNone/>
              <a:defRPr sz="1800">
                <a:latin typeface="+mn-lt"/>
              </a:defRPr>
            </a:lvl1pPr>
            <a:lvl2pPr marL="257075" indent="0">
              <a:buNone/>
              <a:defRPr sz="1600"/>
            </a:lvl2pPr>
            <a:lvl3pPr marL="514150" indent="0">
              <a:buNone/>
              <a:defRPr sz="1400"/>
            </a:lvl3pPr>
            <a:lvl4pPr marL="771226" indent="0">
              <a:buNone/>
              <a:defRPr sz="1100"/>
            </a:lvl4pPr>
            <a:lvl5pPr marL="1028302" indent="0">
              <a:buNone/>
              <a:defRPr sz="1100"/>
            </a:lvl5pPr>
            <a:lvl6pPr marL="1285378" indent="0">
              <a:buNone/>
              <a:defRPr sz="1100"/>
            </a:lvl6pPr>
            <a:lvl7pPr marL="1542454" indent="0">
              <a:buNone/>
              <a:defRPr sz="1100"/>
            </a:lvl7pPr>
            <a:lvl8pPr marL="1799529" indent="0">
              <a:buNone/>
              <a:defRPr sz="1100"/>
            </a:lvl8pPr>
            <a:lvl9pPr marL="2056604" indent="0">
              <a:buNone/>
              <a:defRPr sz="1100"/>
            </a:lvl9pPr>
          </a:lstStyle>
          <a:p>
            <a:pPr lvl="0"/>
            <a:endParaRPr lang="el-GR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545" y="2101457"/>
            <a:ext cx="2949476" cy="3759993"/>
          </a:xfrm>
        </p:spPr>
        <p:txBody>
          <a:bodyPr/>
          <a:lstStyle>
            <a:lvl1pPr marL="0" indent="0">
              <a:buNone/>
              <a:defRPr sz="900">
                <a:latin typeface="+mn-lt"/>
              </a:defRPr>
            </a:lvl1pPr>
            <a:lvl2pPr marL="257075" indent="0">
              <a:buNone/>
              <a:defRPr sz="800"/>
            </a:lvl2pPr>
            <a:lvl3pPr marL="514150" indent="0">
              <a:buNone/>
              <a:defRPr sz="700"/>
            </a:lvl3pPr>
            <a:lvl4pPr marL="771226" indent="0">
              <a:buNone/>
              <a:defRPr sz="600"/>
            </a:lvl4pPr>
            <a:lvl5pPr marL="1028302" indent="0">
              <a:buNone/>
              <a:defRPr sz="600"/>
            </a:lvl5pPr>
            <a:lvl6pPr marL="1285378" indent="0">
              <a:buNone/>
              <a:defRPr sz="600"/>
            </a:lvl6pPr>
            <a:lvl7pPr marL="1542454" indent="0">
              <a:buNone/>
              <a:defRPr sz="600"/>
            </a:lvl7pPr>
            <a:lvl8pPr marL="1799529" indent="0">
              <a:buNone/>
              <a:defRPr sz="600"/>
            </a:lvl8pPr>
            <a:lvl9pPr marL="205660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1BD78-1126-7B4E-829F-DFBC54350C79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9" name="Picture 8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4926040"/>
      </p:ext>
    </p:extLst>
  </p:cSld>
  <p:clrMapOvr>
    <a:masterClrMapping/>
  </p:clrMapOvr>
  <p:transition/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3-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2754" y="675088"/>
            <a:ext cx="891183" cy="9274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1210124" y="2240868"/>
            <a:ext cx="1944218" cy="3780420"/>
          </a:xfr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buNone/>
              <a:defRPr sz="1300" baseline="0">
                <a:solidFill>
                  <a:schemeClr val="accent1">
                    <a:lumMod val="75000"/>
                  </a:schemeClr>
                </a:solidFill>
                <a:latin typeface="+mj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2" name="Content Placeholder 10"/>
          <p:cNvSpPr>
            <a:spLocks noGrp="1"/>
          </p:cNvSpPr>
          <p:nvPr>
            <p:ph sz="quarter" idx="13"/>
          </p:nvPr>
        </p:nvSpPr>
        <p:spPr>
          <a:xfrm>
            <a:off x="4166955" y="2240868"/>
            <a:ext cx="1944216" cy="3780420"/>
          </a:xfr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buNone/>
              <a:defRPr sz="1300" baseline="0">
                <a:solidFill>
                  <a:schemeClr val="accent1">
                    <a:lumMod val="75000"/>
                  </a:schemeClr>
                </a:solidFill>
                <a:latin typeface="+mj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10"/>
          <p:cNvSpPr>
            <a:spLocks noGrp="1"/>
          </p:cNvSpPr>
          <p:nvPr>
            <p:ph sz="quarter" idx="14"/>
          </p:nvPr>
        </p:nvSpPr>
        <p:spPr>
          <a:xfrm>
            <a:off x="6759241" y="2240868"/>
            <a:ext cx="1944218" cy="3834426"/>
          </a:xfrm>
        </p:spPr>
        <p:txBody>
          <a:bodyPr>
            <a:normAutofit/>
          </a:bodyPr>
          <a:lstStyle>
            <a:lvl1pPr marL="0" indent="0">
              <a:lnSpc>
                <a:spcPct val="130000"/>
              </a:lnSpc>
              <a:buNone/>
              <a:defRPr sz="1300" baseline="0">
                <a:solidFill>
                  <a:schemeClr val="accent1">
                    <a:lumMod val="75000"/>
                  </a:schemeClr>
                </a:solidFill>
                <a:latin typeface="+mj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1493658" y="404664"/>
            <a:ext cx="6885765" cy="1143000"/>
          </a:xfrm>
          <a:prstGeom prst="rect">
            <a:avLst/>
          </a:prstGeom>
        </p:spPr>
        <p:txBody>
          <a:bodyPr vert="horz" lIns="91413" tIns="45707" rIns="91413" bIns="45707" anchor="b" anchorCtr="0">
            <a:normAutofit/>
          </a:bodyPr>
          <a:lstStyle>
            <a:lvl1pPr algn="l">
              <a:defRPr sz="3700" b="1">
                <a:solidFill>
                  <a:srgbClr val="0000A6"/>
                </a:solidFill>
                <a:latin typeface="+mj-lt"/>
                <a:cs typeface="PF Paperback Medium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4" name="Footer Placeholder 2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GB" smtClean="0"/>
              <a:t>OR  OpenAIRE 2015 Indianapolis</a:t>
            </a:r>
            <a:endParaRPr lang="en-GB" dirty="0"/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1B5CC9-BDD2-4741-B379-4DCD587DD697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0" name="Picture 21"/>
          <p:cNvPicPr>
            <a:picLocks noChangeAspect="1"/>
          </p:cNvPicPr>
          <p:nvPr userDrawn="1"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4365"/>
          <a:stretch/>
        </p:blipFill>
        <p:spPr bwMode="auto">
          <a:xfrm>
            <a:off x="157441" y="6156814"/>
            <a:ext cx="660248" cy="890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660149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21555" y="1808821"/>
            <a:ext cx="7857873" cy="1620180"/>
          </a:xfrm>
          <a:prstGeom prst="rect">
            <a:avLst/>
          </a:prstGeom>
        </p:spPr>
        <p:txBody>
          <a:bodyPr lIns="51415" tIns="25709" rIns="51415" bIns="25709" anchor="b">
            <a:noAutofit/>
          </a:bodyPr>
          <a:lstStyle>
            <a:lvl1pPr algn="ctr">
              <a:lnSpc>
                <a:spcPct val="100000"/>
              </a:lnSpc>
              <a:defRPr sz="5000" b="1" i="0" baseline="0">
                <a:solidFill>
                  <a:srgbClr val="28288C"/>
                </a:solidFill>
                <a:latin typeface="+mj-lt"/>
                <a:cs typeface="PF Paperbac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29118" y="3429001"/>
            <a:ext cx="6858000" cy="972108"/>
          </a:xfrm>
        </p:spPr>
        <p:txBody>
          <a:bodyPr/>
          <a:lstStyle>
            <a:lvl1pPr marL="0" indent="0" algn="ctr">
              <a:lnSpc>
                <a:spcPct val="100000"/>
              </a:lnSpc>
              <a:buNone/>
              <a:defRPr sz="1400" baseline="0">
                <a:solidFill>
                  <a:srgbClr val="2D73D7"/>
                </a:solidFill>
                <a:latin typeface="+mj-lt"/>
                <a:cs typeface="PF Paperback Light"/>
              </a:defRPr>
            </a:lvl1pPr>
            <a:lvl2pPr marL="257075" indent="0" algn="ctr">
              <a:buNone/>
              <a:defRPr sz="1100"/>
            </a:lvl2pPr>
            <a:lvl3pPr marL="514150" indent="0" algn="ctr">
              <a:buNone/>
              <a:defRPr sz="1000"/>
            </a:lvl3pPr>
            <a:lvl4pPr marL="771226" indent="0" algn="ctr">
              <a:buNone/>
              <a:defRPr sz="900"/>
            </a:lvl4pPr>
            <a:lvl5pPr marL="1028302" indent="0" algn="ctr">
              <a:buNone/>
              <a:defRPr sz="900"/>
            </a:lvl5pPr>
            <a:lvl6pPr marL="1285378" indent="0" algn="ctr">
              <a:buNone/>
              <a:defRPr sz="900"/>
            </a:lvl6pPr>
            <a:lvl7pPr marL="1542454" indent="0" algn="ctr">
              <a:buNone/>
              <a:defRPr sz="900"/>
            </a:lvl7pPr>
            <a:lvl8pPr marL="1799529" indent="0" algn="ctr">
              <a:buNone/>
              <a:defRPr sz="900"/>
            </a:lvl8pPr>
            <a:lvl9pPr marL="2056604" indent="0" algn="ctr">
              <a:buNone/>
              <a:defRPr sz="900"/>
            </a:lvl9pPr>
          </a:lstStyle>
          <a:p>
            <a:r>
              <a:rPr lang="en-US" dirty="0" smtClean="0"/>
              <a:t>Click to edit Master subtitle style</a:t>
            </a:r>
            <a:endParaRPr lang="el-GR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0"/>
          </p:nvPr>
        </p:nvSpPr>
        <p:spPr>
          <a:xfrm>
            <a:off x="1777192" y="242898"/>
            <a:ext cx="5143500" cy="539353"/>
          </a:xfrm>
        </p:spPr>
        <p:txBody>
          <a:bodyPr anchor="b"/>
          <a:lstStyle>
            <a:lvl1pPr marL="149960" indent="0" algn="ctr">
              <a:lnSpc>
                <a:spcPct val="100000"/>
              </a:lnSpc>
              <a:buNone/>
              <a:defRPr sz="1400" baseline="0">
                <a:solidFill>
                  <a:srgbClr val="636363"/>
                </a:solidFill>
                <a:latin typeface="+mj-lt"/>
                <a:cs typeface="PF Paperback Medium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1"/>
          </p:nvPr>
        </p:nvSpPr>
        <p:spPr>
          <a:xfrm>
            <a:off x="2263246" y="782708"/>
            <a:ext cx="4212133" cy="648891"/>
          </a:xfrm>
        </p:spPr>
        <p:txBody>
          <a:bodyPr/>
          <a:lstStyle>
            <a:lvl1pPr marL="149960" indent="0" algn="ctr">
              <a:lnSpc>
                <a:spcPct val="100000"/>
              </a:lnSpc>
              <a:buNone/>
              <a:defRPr sz="1000" baseline="0">
                <a:solidFill>
                  <a:srgbClr val="636363"/>
                </a:solidFill>
                <a:latin typeface="+mj-lt"/>
                <a:cs typeface="PF Paperback Light"/>
              </a:defRPr>
            </a:lvl1pPr>
            <a:lvl2pPr marL="399895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pic>
        <p:nvPicPr>
          <p:cNvPr id="9" name="Picture 8" descr="EC_logo_blue_mono_horizontal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309321"/>
            <a:ext cx="1490696" cy="395998"/>
          </a:xfrm>
          <a:prstGeom prst="rect">
            <a:avLst/>
          </a:prstGeom>
        </p:spPr>
      </p:pic>
      <p:pic>
        <p:nvPicPr>
          <p:cNvPr id="6" name="Picture 4"/>
          <p:cNvPicPr>
            <a:picLocks noChangeAspect="1" noChangeArrowheads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2783" y="5389965"/>
            <a:ext cx="1293786" cy="1010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3600588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#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Line 4"/>
          <p:cNvSpPr>
            <a:spLocks noChangeShapeType="1"/>
          </p:cNvSpPr>
          <p:nvPr userDrawn="1"/>
        </p:nvSpPr>
        <p:spPr bwMode="auto">
          <a:xfrm rot="10800000" flipH="1">
            <a:off x="86620" y="4311261"/>
            <a:ext cx="1157288" cy="1320403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10" name="Line 5"/>
          <p:cNvSpPr>
            <a:spLocks noChangeShapeType="1"/>
          </p:cNvSpPr>
          <p:nvPr userDrawn="1"/>
        </p:nvSpPr>
        <p:spPr bwMode="auto">
          <a:xfrm rot="10800000" flipH="1">
            <a:off x="4394299" y="104775"/>
            <a:ext cx="942082" cy="1115616"/>
          </a:xfrm>
          <a:prstGeom prst="line">
            <a:avLst/>
          </a:prstGeom>
          <a:noFill/>
          <a:ln w="12700">
            <a:solidFill>
              <a:srgbClr val="23C5F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11" name="Picture 1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1814" y="260651"/>
            <a:ext cx="2494045" cy="140290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1493660" y="4941175"/>
            <a:ext cx="5143500" cy="701372"/>
          </a:xfrm>
        </p:spPr>
        <p:txBody>
          <a:bodyPr anchor="b">
            <a:noAutofit/>
          </a:bodyPr>
          <a:lstStyle>
            <a:lvl1pPr marL="0" indent="0" algn="l">
              <a:spcBef>
                <a:spcPts val="0"/>
              </a:spcBef>
              <a:buNone/>
              <a:defRPr sz="1400" baseline="0">
                <a:solidFill>
                  <a:srgbClr val="595959"/>
                </a:solidFill>
                <a:latin typeface="+mj-lt"/>
                <a:cs typeface="PF Paperback Medium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93659" y="5642429"/>
            <a:ext cx="4212133" cy="648891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1100" baseline="0">
                <a:solidFill>
                  <a:srgbClr val="595959"/>
                </a:solidFill>
                <a:latin typeface="+mj-lt"/>
                <a:cs typeface="PF Paperback Light"/>
              </a:defRPr>
            </a:lvl1pPr>
            <a:lvl2pPr marL="399895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4"/>
          </p:nvPr>
        </p:nvSpPr>
        <p:spPr>
          <a:xfrm>
            <a:off x="1493662" y="1592805"/>
            <a:ext cx="7088287" cy="1782199"/>
          </a:xfrm>
        </p:spPr>
        <p:txBody>
          <a:bodyPr anchor="b">
            <a:noAutofit/>
          </a:bodyPr>
          <a:lstStyle>
            <a:lvl1pPr marL="0" indent="0">
              <a:lnSpc>
                <a:spcPct val="100000"/>
              </a:lnSpc>
              <a:buNone/>
              <a:defRPr sz="5100" b="1" i="0" baseline="0">
                <a:solidFill>
                  <a:srgbClr val="28288C"/>
                </a:solidFill>
                <a:latin typeface="+mj-lt"/>
                <a:cs typeface="Arial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5"/>
          </p:nvPr>
        </p:nvSpPr>
        <p:spPr>
          <a:xfrm>
            <a:off x="1493244" y="3429430"/>
            <a:ext cx="7088943" cy="809661"/>
          </a:xfrm>
        </p:spPr>
        <p:txBody>
          <a:bodyPr/>
          <a:lstStyle>
            <a:lvl1pPr marL="8602" indent="0">
              <a:spcBef>
                <a:spcPts val="0"/>
              </a:spcBef>
              <a:buNone/>
              <a:defRPr sz="1800" baseline="0">
                <a:solidFill>
                  <a:srgbClr val="2D73D7"/>
                </a:solidFill>
                <a:latin typeface="+mj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Slide Number Placeholder 3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30A0E4E-93C7-974F-9CD6-534DEEE0329C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4" name="Picture 13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5985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4625671"/>
      </p:ext>
    </p:extLst>
  </p:cSld>
  <p:clrMapOvr>
    <a:masterClrMapping/>
  </p:clrMapOvr>
  <p:transition/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5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7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9" y="548682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77280" y="341784"/>
            <a:ext cx="7571187" cy="1143000"/>
          </a:xfrm>
          <a:prstGeom prst="rect">
            <a:avLst/>
          </a:prstGeom>
        </p:spPr>
        <p:txBody>
          <a:bodyPr vert="horz" lIns="51415" tIns="25709" rIns="51415" bIns="25709" anchor="b" anchorCtr="0">
            <a:normAutofit/>
          </a:bodyPr>
          <a:lstStyle>
            <a:lvl1pPr algn="l">
              <a:defRPr sz="5100" b="1">
                <a:solidFill>
                  <a:srgbClr val="28288C"/>
                </a:solidFill>
                <a:latin typeface="+mj-lt"/>
                <a:cs typeface="PF Paperbac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2"/>
          </p:nvPr>
        </p:nvSpPr>
        <p:spPr>
          <a:xfrm>
            <a:off x="1187626" y="1628803"/>
            <a:ext cx="7632849" cy="4536281"/>
          </a:xfrm>
        </p:spPr>
        <p:txBody>
          <a:bodyPr>
            <a:normAutofit/>
          </a:bodyPr>
          <a:lstStyle>
            <a:lvl1pPr>
              <a:lnSpc>
                <a:spcPct val="120000"/>
              </a:lnSpc>
              <a:defRPr sz="2400">
                <a:latin typeface="+mn-lt"/>
              </a:defRPr>
            </a:lvl1pPr>
            <a:lvl2pPr>
              <a:lnSpc>
                <a:spcPct val="120000"/>
              </a:lnSpc>
              <a:defRPr sz="2000">
                <a:latin typeface="+mn-lt"/>
              </a:defRPr>
            </a:lvl2pPr>
            <a:lvl3pPr>
              <a:lnSpc>
                <a:spcPct val="120000"/>
              </a:lnSpc>
              <a:defRPr sz="1600">
                <a:latin typeface="+mn-lt"/>
              </a:defRPr>
            </a:lvl3pPr>
            <a:lvl4pPr>
              <a:lnSpc>
                <a:spcPct val="120000"/>
              </a:lnSpc>
              <a:defRPr sz="2000">
                <a:latin typeface="+mn-lt"/>
              </a:defRPr>
            </a:lvl4pPr>
            <a:lvl5pPr>
              <a:lnSpc>
                <a:spcPct val="120000"/>
              </a:lnSpc>
              <a:defRPr sz="2000">
                <a:latin typeface="+mn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n-GB" dirty="0"/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2D281C2-7B63-864C-BFF6-678A06153FA2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1" name="Picture 10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4806841"/>
      </p:ext>
    </p:extLst>
  </p:cSld>
  <p:clrMapOvr>
    <a:masterClrMapping/>
  </p:clrMapOvr>
  <p:transition/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 w/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6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8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7" y="548682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9633" y="242655"/>
            <a:ext cx="7416824" cy="1241989"/>
          </a:xfrm>
          <a:prstGeom prst="rect">
            <a:avLst/>
          </a:prstGeom>
        </p:spPr>
        <p:txBody>
          <a:bodyPr lIns="51415" tIns="25709" rIns="51415" bIns="25709" anchor="b">
            <a:normAutofit/>
          </a:bodyPr>
          <a:lstStyle>
            <a:lvl1pPr algn="l">
              <a:lnSpc>
                <a:spcPct val="100000"/>
              </a:lnSpc>
              <a:defRPr sz="5100" b="1" baseline="0">
                <a:solidFill>
                  <a:srgbClr val="28288C"/>
                </a:solidFill>
                <a:latin typeface="+mn-lt"/>
                <a:cs typeface="PF Paperbac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59633" y="2024843"/>
            <a:ext cx="7416824" cy="4536765"/>
          </a:xfrm>
        </p:spPr>
        <p:txBody>
          <a:bodyPr>
            <a:normAutofit/>
          </a:bodyPr>
          <a:lstStyle>
            <a:lvl1pPr>
              <a:lnSpc>
                <a:spcPct val="130000"/>
              </a:lnSpc>
              <a:spcBef>
                <a:spcPts val="338"/>
              </a:spcBef>
              <a:spcAft>
                <a:spcPts val="0"/>
              </a:spcAft>
              <a:defRPr sz="2400" b="1">
                <a:latin typeface="+mn-lt"/>
              </a:defRPr>
            </a:lvl1pPr>
            <a:lvl2pPr>
              <a:lnSpc>
                <a:spcPct val="130000"/>
              </a:lnSpc>
              <a:defRPr sz="2000" b="1">
                <a:latin typeface="+mn-lt"/>
                <a:cs typeface="PF Paperback"/>
              </a:defRPr>
            </a:lvl2pPr>
            <a:lvl3pPr>
              <a:lnSpc>
                <a:spcPct val="130000"/>
              </a:lnSpc>
              <a:defRPr sz="1600" b="1">
                <a:latin typeface="+mn-lt"/>
                <a:cs typeface="PF Paperback"/>
              </a:defRPr>
            </a:lvl3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</p:txBody>
      </p:sp>
      <p:sp>
        <p:nvSpPr>
          <p:cNvPr id="13" name="Text Placeholder 20"/>
          <p:cNvSpPr>
            <a:spLocks noGrp="1"/>
          </p:cNvSpPr>
          <p:nvPr>
            <p:ph type="body" sz="quarter" idx="16"/>
          </p:nvPr>
        </p:nvSpPr>
        <p:spPr>
          <a:xfrm>
            <a:off x="1259633" y="1484216"/>
            <a:ext cx="7416824" cy="486631"/>
          </a:xfrm>
        </p:spPr>
        <p:txBody>
          <a:bodyPr anchor="t">
            <a:noAutofit/>
          </a:bodyPr>
          <a:lstStyle>
            <a:lvl1pPr marL="20242" indent="0">
              <a:buNone/>
              <a:defRPr sz="1800" baseline="0">
                <a:solidFill>
                  <a:srgbClr val="2D73D7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Slide Number Placeholder 8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0E0A15-0809-7A4F-9EDC-DE63055240F2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1" name="Picture 10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3868986"/>
      </p:ext>
    </p:extLst>
  </p:cSld>
  <p:clrMapOvr>
    <a:masterClrMapping/>
  </p:clrMapOvr>
  <p:transition/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2" y="620688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2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6021551"/>
      </p:ext>
    </p:extLst>
  </p:cSld>
  <p:clrMapOvr>
    <a:masterClrMapping/>
  </p:clrMapOvr>
  <p:transition/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5" y="566745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31640" y="242656"/>
            <a:ext cx="7488831" cy="1325165"/>
          </a:xfrm>
          <a:prstGeom prst="rect">
            <a:avLst/>
          </a:prstGeom>
        </p:spPr>
        <p:txBody>
          <a:bodyPr lIns="51415" tIns="25709" rIns="51415" bIns="25709" anchor="b">
            <a:normAutofit/>
          </a:bodyPr>
          <a:lstStyle>
            <a:lvl1pPr algn="l">
              <a:defRPr sz="5100" b="1">
                <a:solidFill>
                  <a:srgbClr val="28288C"/>
                </a:solidFill>
                <a:latin typeface="+mn-lt"/>
                <a:cs typeface="PF Paperback Ligh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48A24DD-5EB0-604F-AAB4-280A82317199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7" name="Picture 6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605889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-Column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31" y="332658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2"/>
          <p:cNvSpPr txBox="1">
            <a:spLocks noChangeArrowheads="1"/>
          </p:cNvSpPr>
          <p:nvPr userDrawn="1"/>
        </p:nvSpPr>
        <p:spPr>
          <a:xfrm>
            <a:off x="683951" y="1598116"/>
            <a:ext cx="500875" cy="966788"/>
          </a:xfrm>
          <a:prstGeom prst="rect">
            <a:avLst/>
          </a:prstGeom>
        </p:spPr>
        <p:txBody>
          <a:bodyPr lIns="51415" tIns="25709" rIns="51415" bIns="25709">
            <a:normAutofit fontScale="97500"/>
          </a:bodyPr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7800" kern="12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en-US" sz="5100" b="1" spc="-169" dirty="0" smtClean="0">
                <a:solidFill>
                  <a:srgbClr val="2913A6"/>
                </a:solidFill>
                <a:latin typeface="PF Paperback" panose="02000503040000020004" pitchFamily="50" charset="0"/>
                <a:sym typeface="PF Paperback" panose="02000503040000020004" pitchFamily="50" charset="0"/>
              </a:rPr>
              <a:t>1</a:t>
            </a:r>
          </a:p>
        </p:txBody>
      </p:sp>
      <p:sp>
        <p:nvSpPr>
          <p:cNvPr id="9" name="Rectangle 2"/>
          <p:cNvSpPr txBox="1">
            <a:spLocks noChangeArrowheads="1"/>
          </p:cNvSpPr>
          <p:nvPr userDrawn="1"/>
        </p:nvSpPr>
        <p:spPr bwMode="auto">
          <a:xfrm>
            <a:off x="3073431" y="1400095"/>
            <a:ext cx="526852" cy="96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28563" tIns="28563" rIns="28563" bIns="28563" anchor="b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7800" kern="12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en-US" sz="5100" b="1" spc="-169" dirty="0" smtClean="0">
                <a:solidFill>
                  <a:srgbClr val="2D73D7"/>
                </a:solidFill>
                <a:latin typeface="PF Paperback" panose="02000503040000020004" pitchFamily="50" charset="0"/>
                <a:sym typeface="PF Paperback" panose="02000503040000020004" pitchFamily="50" charset="0"/>
              </a:rPr>
              <a:t>2</a:t>
            </a:r>
          </a:p>
        </p:txBody>
      </p:sp>
      <p:sp>
        <p:nvSpPr>
          <p:cNvPr id="10" name="Rectangle 2"/>
          <p:cNvSpPr txBox="1">
            <a:spLocks noChangeArrowheads="1"/>
          </p:cNvSpPr>
          <p:nvPr userDrawn="1"/>
        </p:nvSpPr>
        <p:spPr bwMode="auto">
          <a:xfrm>
            <a:off x="5624643" y="1405413"/>
            <a:ext cx="526852" cy="9667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28563" tIns="28563" rIns="28563" bIns="28563" anchor="b"/>
          <a:lstStyle>
            <a:lvl1pPr algn="ctr" rtl="0" eaLnBrk="0" fontAlgn="base" hangingPunct="0">
              <a:spcBef>
                <a:spcPct val="0"/>
              </a:spcBef>
              <a:spcAft>
                <a:spcPct val="0"/>
              </a:spcAft>
              <a:defRPr sz="7800" kern="1200">
                <a:solidFill>
                  <a:schemeClr val="tx1"/>
                </a:solidFill>
                <a:latin typeface="+mj-lt"/>
                <a:ea typeface="+mj-ea"/>
                <a:cs typeface="+mj-cs"/>
                <a:sym typeface="Gill Sans" charset="0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sz="7800">
                <a:solidFill>
                  <a:schemeClr val="tx1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 eaLnBrk="1" hangingPunct="1">
              <a:lnSpc>
                <a:spcPct val="90000"/>
              </a:lnSpc>
              <a:defRPr/>
            </a:pPr>
            <a:r>
              <a:rPr lang="en-US" sz="5100" b="1" spc="-169" dirty="0" smtClean="0">
                <a:solidFill>
                  <a:srgbClr val="608BC0"/>
                </a:solidFill>
                <a:latin typeface="PF Paperback" panose="02000503040000020004" pitchFamily="50" charset="0"/>
                <a:sym typeface="PF Paperback" panose="02000503040000020004" pitchFamily="50" charset="0"/>
              </a:rPr>
              <a:t>3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2"/>
          </p:nvPr>
        </p:nvSpPr>
        <p:spPr>
          <a:xfrm>
            <a:off x="1088576" y="1700811"/>
            <a:ext cx="1944218" cy="4104457"/>
          </a:xfrm>
        </p:spPr>
        <p:txBody>
          <a:bodyPr/>
          <a:lstStyle>
            <a:lvl1pPr marL="0" indent="0">
              <a:lnSpc>
                <a:spcPct val="130000"/>
              </a:lnSpc>
              <a:buNone/>
              <a:defRPr sz="1100" baseline="0">
                <a:solidFill>
                  <a:schemeClr val="accent1">
                    <a:lumMod val="75000"/>
                  </a:schemeClr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Content Placeholder 10"/>
          <p:cNvSpPr>
            <a:spLocks noGrp="1"/>
          </p:cNvSpPr>
          <p:nvPr>
            <p:ph sz="quarter" idx="13"/>
          </p:nvPr>
        </p:nvSpPr>
        <p:spPr>
          <a:xfrm>
            <a:off x="3599612" y="1700811"/>
            <a:ext cx="1944216" cy="4104457"/>
          </a:xfrm>
        </p:spPr>
        <p:txBody>
          <a:bodyPr/>
          <a:lstStyle>
            <a:lvl1pPr marL="0" indent="0">
              <a:lnSpc>
                <a:spcPct val="130000"/>
              </a:lnSpc>
              <a:buNone/>
              <a:defRPr sz="1100" baseline="0">
                <a:solidFill>
                  <a:schemeClr val="accent1">
                    <a:lumMod val="75000"/>
                  </a:schemeClr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Content Placeholder 10"/>
          <p:cNvSpPr>
            <a:spLocks noGrp="1"/>
          </p:cNvSpPr>
          <p:nvPr>
            <p:ph sz="quarter" idx="14"/>
          </p:nvPr>
        </p:nvSpPr>
        <p:spPr>
          <a:xfrm>
            <a:off x="6110892" y="1700811"/>
            <a:ext cx="1944218" cy="4158469"/>
          </a:xfrm>
        </p:spPr>
        <p:txBody>
          <a:bodyPr/>
          <a:lstStyle>
            <a:lvl1pPr marL="0" indent="0">
              <a:lnSpc>
                <a:spcPct val="130000"/>
              </a:lnSpc>
              <a:buNone/>
              <a:defRPr sz="1100" baseline="0">
                <a:solidFill>
                  <a:schemeClr val="accent1">
                    <a:lumMod val="75000"/>
                  </a:schemeClr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7" name="Title 16"/>
          <p:cNvSpPr>
            <a:spLocks noGrp="1"/>
          </p:cNvSpPr>
          <p:nvPr>
            <p:ph type="title"/>
          </p:nvPr>
        </p:nvSpPr>
        <p:spPr>
          <a:xfrm>
            <a:off x="1493662" y="53752"/>
            <a:ext cx="6885765" cy="1143000"/>
          </a:xfrm>
          <a:prstGeom prst="rect">
            <a:avLst/>
          </a:prstGeom>
        </p:spPr>
        <p:txBody>
          <a:bodyPr vert="horz" lIns="51415" tIns="25709" rIns="51415" bIns="25709" anchor="b" anchorCtr="0">
            <a:normAutofit/>
          </a:bodyPr>
          <a:lstStyle>
            <a:lvl1pPr>
              <a:defRPr sz="3400">
                <a:solidFill>
                  <a:srgbClr val="0000A6"/>
                </a:solidFill>
                <a:latin typeface="+mn-lt"/>
                <a:cs typeface="PF Paperback Medium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2A5C9C4-49DA-1640-AFF8-4BCEE8B3E2DD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6" name="Picture 15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32619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content+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8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9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9" y="260649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5172" y="188643"/>
            <a:ext cx="6804756" cy="1026115"/>
          </a:xfrm>
          <a:prstGeom prst="rect">
            <a:avLst/>
          </a:prstGeom>
        </p:spPr>
        <p:txBody>
          <a:bodyPr vert="horz" lIns="51415" tIns="25709" rIns="51415" bIns="25709" anchor="b" anchorCtr="0">
            <a:noAutofit/>
          </a:bodyPr>
          <a:lstStyle>
            <a:lvl1pPr algn="l">
              <a:defRPr sz="5100" baseline="0">
                <a:solidFill>
                  <a:srgbClr val="28288C"/>
                </a:solidFill>
                <a:latin typeface="+mj-lt"/>
                <a:cs typeface="PF Paperback Ligh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2" name="Content Placeholder 2"/>
          <p:cNvSpPr>
            <a:spLocks noGrp="1"/>
          </p:cNvSpPr>
          <p:nvPr>
            <p:ph idx="1"/>
          </p:nvPr>
        </p:nvSpPr>
        <p:spPr>
          <a:xfrm>
            <a:off x="4328978" y="1970839"/>
            <a:ext cx="4059447" cy="4320480"/>
          </a:xfrm>
        </p:spPr>
        <p:txBody>
          <a:bodyPr/>
          <a:lstStyle>
            <a:lvl1pPr>
              <a:spcBef>
                <a:spcPts val="338"/>
              </a:spcBef>
              <a:spcAft>
                <a:spcPts val="0"/>
              </a:spcAft>
              <a:defRPr>
                <a:latin typeface="+mj-lt"/>
              </a:defRPr>
            </a:lvl1pPr>
            <a:lvl2pPr>
              <a:defRPr>
                <a:latin typeface="+mj-lt"/>
              </a:defRPr>
            </a:lvl2pPr>
            <a:lvl3pPr>
              <a:defRPr>
                <a:latin typeface="+mj-lt"/>
              </a:defRPr>
            </a:lvl3pPr>
            <a:lvl4pPr>
              <a:defRPr>
                <a:latin typeface="+mj-lt"/>
              </a:defRPr>
            </a:lvl4pPr>
            <a:lvl5pPr>
              <a:defRPr>
                <a:latin typeface="+mj-lt"/>
              </a:defRPr>
            </a:lvl5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13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1615172" y="1214759"/>
            <a:ext cx="6804756" cy="540059"/>
          </a:xfrm>
        </p:spPr>
        <p:txBody>
          <a:bodyPr>
            <a:noAutofit/>
          </a:bodyPr>
          <a:lstStyle>
            <a:lvl1pPr marL="20242" indent="0">
              <a:buNone/>
              <a:defRPr sz="1800">
                <a:solidFill>
                  <a:srgbClr val="2D73D7"/>
                </a:solidFill>
                <a:latin typeface="+mj-lt"/>
                <a:cs typeface="PF Paperback Light"/>
              </a:defRPr>
            </a:lvl1pPr>
          </a:lstStyle>
          <a:p>
            <a:pPr lvl="0"/>
            <a:r>
              <a:rPr lang="en-US" dirty="0" smtClean="0">
                <a:sym typeface="PF Paperback" charset="0"/>
              </a:rPr>
              <a:t>Click to edit Master text styles</a:t>
            </a:r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13"/>
          </p:nvPr>
        </p:nvSpPr>
        <p:spPr>
          <a:xfrm>
            <a:off x="1817694" y="2456901"/>
            <a:ext cx="2268252" cy="3078343"/>
          </a:xfrm>
        </p:spPr>
        <p:txBody>
          <a:bodyPr/>
          <a:lstStyle>
            <a:lvl1pPr marL="149960" indent="0">
              <a:buNone/>
              <a:defRPr>
                <a:latin typeface="+mj-lt"/>
              </a:defRPr>
            </a:lvl1pPr>
          </a:lstStyle>
          <a:p>
            <a:pPr lvl="0"/>
            <a:endParaRPr lang="en-GB" noProof="0" dirty="0">
              <a:sym typeface="Gill Sans" charset="0"/>
            </a:endParaRPr>
          </a:p>
        </p:txBody>
      </p:sp>
      <p:sp>
        <p:nvSpPr>
          <p:cNvPr id="11" name="Slide Number Placeholder 3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797F19-A817-AF4C-83D3-F9435E723F8A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4" name="Picture 13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259913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Layout>
</file>

<file path=ppt/slideLayouts/slideLayout4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8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11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9" y="413601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668" y="188640"/>
            <a:ext cx="7173796" cy="1143000"/>
          </a:xfrm>
          <a:prstGeom prst="rect">
            <a:avLst/>
          </a:prstGeom>
        </p:spPr>
        <p:txBody>
          <a:bodyPr vert="horz" lIns="51415" tIns="25709" rIns="51415" bIns="25709" anchor="b">
            <a:normAutofit/>
          </a:bodyPr>
          <a:lstStyle>
            <a:lvl1pPr algn="l">
              <a:defRPr sz="5100" baseline="0">
                <a:solidFill>
                  <a:srgbClr val="28288C"/>
                </a:solidFill>
                <a:latin typeface="+mn-lt"/>
                <a:cs typeface="PF Paperback Light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2"/>
          </p:nvPr>
        </p:nvSpPr>
        <p:spPr>
          <a:xfrm>
            <a:off x="1619672" y="2078858"/>
            <a:ext cx="3672408" cy="4050451"/>
          </a:xfrm>
        </p:spPr>
        <p:txBody>
          <a:bodyPr anchor="ctr"/>
          <a:lstStyle>
            <a:lvl1pPr marL="149960" indent="0" algn="r">
              <a:lnSpc>
                <a:spcPct val="110000"/>
              </a:lnSpc>
              <a:buNone/>
              <a:defRPr sz="1400" baseline="0">
                <a:latin typeface="+mn-lt"/>
                <a:cs typeface="PF Paperback Light"/>
              </a:defRPr>
            </a:lvl1pPr>
            <a:lvl2pPr marL="399895" indent="0">
              <a:buNone/>
              <a:defRPr/>
            </a:lvl2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3"/>
          </p:nvPr>
        </p:nvSpPr>
        <p:spPr>
          <a:xfrm>
            <a:off x="5665767" y="2924947"/>
            <a:ext cx="1255494" cy="1782019"/>
          </a:xfrm>
        </p:spPr>
        <p:txBody>
          <a:bodyPr/>
          <a:lstStyle>
            <a:lvl1pPr marL="149960" indent="0">
              <a:buNone/>
              <a:defRPr>
                <a:latin typeface="+mn-lt"/>
              </a:defRPr>
            </a:lvl1pPr>
          </a:lstStyle>
          <a:p>
            <a:pPr lvl="0"/>
            <a:endParaRPr lang="en-GB" noProof="0" dirty="0">
              <a:sym typeface="Gill Sans" charset="0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14"/>
          </p:nvPr>
        </p:nvSpPr>
        <p:spPr>
          <a:xfrm>
            <a:off x="7204938" y="2924947"/>
            <a:ext cx="1255494" cy="1782019"/>
          </a:xfrm>
        </p:spPr>
        <p:txBody>
          <a:bodyPr/>
          <a:lstStyle>
            <a:lvl1pPr marL="149960" indent="0">
              <a:buNone/>
              <a:defRPr>
                <a:latin typeface="+mn-lt"/>
              </a:defRPr>
            </a:lvl1pPr>
          </a:lstStyle>
          <a:p>
            <a:pPr lvl="0"/>
            <a:endParaRPr lang="en-GB" noProof="0" dirty="0">
              <a:sym typeface="Gill Sans" charset="0"/>
            </a:endParaRPr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16"/>
          </p:nvPr>
        </p:nvSpPr>
        <p:spPr>
          <a:xfrm>
            <a:off x="1574306" y="1331072"/>
            <a:ext cx="7174171" cy="486631"/>
          </a:xfrm>
        </p:spPr>
        <p:txBody>
          <a:bodyPr>
            <a:noAutofit/>
          </a:bodyPr>
          <a:lstStyle>
            <a:lvl1pPr marL="48581" indent="0">
              <a:buNone/>
              <a:defRPr sz="1800" baseline="0">
                <a:solidFill>
                  <a:srgbClr val="2D73D7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5" name="Slide Number Placeholder 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72F7D9E-9C30-424E-B137-321F7582A797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6" name="Picture 15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55305082"/>
      </p:ext>
    </p:extLst>
  </p:cSld>
  <p:clrMapOvr>
    <a:masterClrMapping/>
  </p:clrMapOvr>
  <p:transition/>
</p:sldLayout>
</file>

<file path=ppt/slideLayouts/slideLayout5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lide Content Stres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9" y="440664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ED910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9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ED9109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74673" y="188643"/>
            <a:ext cx="7112133" cy="1197007"/>
          </a:xfrm>
          <a:prstGeom prst="rect">
            <a:avLst/>
          </a:prstGeom>
        </p:spPr>
        <p:txBody>
          <a:bodyPr vert="horz" lIns="51415" tIns="25709" rIns="51415" bIns="25709" anchor="b">
            <a:normAutofit/>
          </a:bodyPr>
          <a:lstStyle>
            <a:lvl1pPr algn="l">
              <a:defRPr sz="5100">
                <a:solidFill>
                  <a:srgbClr val="28288C"/>
                </a:solidFill>
                <a:latin typeface="+mn-lt"/>
                <a:cs typeface="PF Paperback Ligh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GB" dirty="0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2"/>
          </p:nvPr>
        </p:nvSpPr>
        <p:spPr>
          <a:xfrm>
            <a:off x="4644009" y="2492899"/>
            <a:ext cx="4054948" cy="3744415"/>
          </a:xfrm>
        </p:spPr>
        <p:txBody>
          <a:bodyPr/>
          <a:lstStyle>
            <a:lvl1pPr marL="149960" indent="0">
              <a:lnSpc>
                <a:spcPct val="110000"/>
              </a:lnSpc>
              <a:buNone/>
              <a:defRPr sz="1400" baseline="0">
                <a:latin typeface="+mn-lt"/>
                <a:cs typeface="PF Paperback Light"/>
              </a:defRPr>
            </a:lvl1pPr>
            <a:lvl2pPr marL="399895" indent="0">
              <a:buNone/>
              <a:defRPr/>
            </a:lvl2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15"/>
          <p:cNvSpPr>
            <a:spLocks noGrp="1"/>
          </p:cNvSpPr>
          <p:nvPr>
            <p:ph type="body" sz="quarter" idx="16"/>
          </p:nvPr>
        </p:nvSpPr>
        <p:spPr>
          <a:xfrm>
            <a:off x="1615172" y="2564914"/>
            <a:ext cx="2668796" cy="3672401"/>
          </a:xfrm>
        </p:spPr>
        <p:txBody>
          <a:bodyPr/>
          <a:lstStyle>
            <a:lvl1pPr marL="149960" indent="0" algn="ctr">
              <a:lnSpc>
                <a:spcPct val="110000"/>
              </a:lnSpc>
              <a:buNone/>
              <a:defRPr cap="small" baseline="0">
                <a:solidFill>
                  <a:srgbClr val="ED9109"/>
                </a:solidFill>
                <a:latin typeface="+mn-lt"/>
                <a:cs typeface="PF Paperback Black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17"/>
          </p:nvPr>
        </p:nvSpPr>
        <p:spPr>
          <a:xfrm>
            <a:off x="1574669" y="1431389"/>
            <a:ext cx="7088386" cy="863481"/>
          </a:xfrm>
        </p:spPr>
        <p:txBody>
          <a:bodyPr>
            <a:noAutofit/>
          </a:bodyPr>
          <a:lstStyle>
            <a:lvl1pPr marL="101211" indent="0">
              <a:buNone/>
              <a:defRPr sz="1800" baseline="0">
                <a:solidFill>
                  <a:srgbClr val="2D73D7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2" name="Slide Number Placehold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BEFB46-BA47-D64B-9689-4FE8CCD2BEF0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3" name="Picture 12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811652"/>
      </p:ext>
    </p:extLst>
  </p:cSld>
  <p:clrMapOvr>
    <a:masterClrMapping/>
  </p:clrMapOvr>
  <p:transition/>
</p:sldLayout>
</file>

<file path=ppt/slideLayouts/slideLayout5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ke a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Group 5"/>
          <p:cNvGrpSpPr>
            <a:grpSpLocks/>
          </p:cNvGrpSpPr>
          <p:nvPr userDrawn="1"/>
        </p:nvGrpSpPr>
        <p:grpSpPr bwMode="auto">
          <a:xfrm>
            <a:off x="3" y="-2043608"/>
            <a:ext cx="10765577" cy="8901608"/>
            <a:chOff x="0" y="-2700338"/>
            <a:chExt cx="19138804" cy="11844338"/>
          </a:xfrm>
        </p:grpSpPr>
        <p:sp>
          <p:nvSpPr>
            <p:cNvPr id="6" name="Rectangle 5"/>
            <p:cNvSpPr/>
            <p:nvPr userDrawn="1"/>
          </p:nvSpPr>
          <p:spPr bwMode="auto">
            <a:xfrm>
              <a:off x="0" y="0"/>
              <a:ext cx="16256000" cy="9144000"/>
            </a:xfrm>
            <a:prstGeom prst="rect">
              <a:avLst/>
            </a:prstGeom>
            <a:solidFill>
              <a:schemeClr val="bg1">
                <a:lumMod val="50000"/>
                <a:alpha val="40000"/>
              </a:schemeClr>
            </a:solidFill>
            <a:ln w="25400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algn="ctr" eaLnBrk="1" hangingPunct="1">
                <a:defRPr/>
              </a:pPr>
              <a:endParaRPr lang="el-GR">
                <a:solidFill>
                  <a:srgbClr val="646464"/>
                </a:solidFill>
                <a:latin typeface="PF Paperback Black"/>
                <a:cs typeface="PF Paperback Black"/>
              </a:endParaRPr>
            </a:p>
          </p:txBody>
        </p:sp>
        <p:pic>
          <p:nvPicPr>
            <p:cNvPr id="7" name="Picture 4"/>
            <p:cNvPicPr>
              <a:picLocks noChangeAspect="1"/>
            </p:cNvPicPr>
            <p:nvPr userDrawn="1"/>
          </p:nvPicPr>
          <p:blipFill>
            <a:blip r:embed="rId2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343243" y="-2700338"/>
              <a:ext cx="17795561" cy="11560926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sp>
        <p:nvSpPr>
          <p:cNvPr id="8" name="Text Placeholder 7"/>
          <p:cNvSpPr>
            <a:spLocks noGrp="1"/>
          </p:cNvSpPr>
          <p:nvPr>
            <p:ph type="body" sz="quarter" idx="12"/>
          </p:nvPr>
        </p:nvSpPr>
        <p:spPr>
          <a:xfrm>
            <a:off x="1187624" y="2942955"/>
            <a:ext cx="5688632" cy="1134127"/>
          </a:xfrm>
        </p:spPr>
        <p:txBody>
          <a:bodyPr anchor="ctr">
            <a:noAutofit/>
          </a:bodyPr>
          <a:lstStyle>
            <a:lvl1pPr marL="149960" indent="0" algn="ctr">
              <a:lnSpc>
                <a:spcPct val="100000"/>
              </a:lnSpc>
              <a:buNone/>
              <a:defRPr sz="5400" b="0" cap="all">
                <a:solidFill>
                  <a:srgbClr val="28288C"/>
                </a:solidFill>
                <a:latin typeface="+mn-lt"/>
                <a:cs typeface="PF Paperback Black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3"/>
          </p:nvPr>
        </p:nvSpPr>
        <p:spPr>
          <a:xfrm>
            <a:off x="1187624" y="1484786"/>
            <a:ext cx="5688632" cy="1458981"/>
          </a:xfrm>
        </p:spPr>
        <p:txBody>
          <a:bodyPr anchor="b">
            <a:noAutofit/>
          </a:bodyPr>
          <a:lstStyle>
            <a:lvl1pPr marL="149960" indent="0" algn="ctr">
              <a:lnSpc>
                <a:spcPct val="100000"/>
              </a:lnSpc>
              <a:buNone/>
              <a:defRPr sz="5000" baseline="0">
                <a:solidFill>
                  <a:srgbClr val="646464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4"/>
          </p:nvPr>
        </p:nvSpPr>
        <p:spPr>
          <a:xfrm>
            <a:off x="1187624" y="4077072"/>
            <a:ext cx="5688632" cy="1728192"/>
          </a:xfrm>
        </p:spPr>
        <p:txBody>
          <a:bodyPr>
            <a:noAutofit/>
          </a:bodyPr>
          <a:lstStyle>
            <a:lvl1pPr marL="149960" indent="0" algn="ctr">
              <a:lnSpc>
                <a:spcPct val="100000"/>
              </a:lnSpc>
              <a:buNone/>
              <a:defRPr sz="5000" baseline="0">
                <a:solidFill>
                  <a:srgbClr val="646464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0" name="Slide Number Placeholder 3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856ED-5341-724D-9F64-9B4EADE30C3E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2" name="Picture 11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96681473"/>
      </p:ext>
    </p:extLst>
  </p:cSld>
  <p:clrMapOvr>
    <a:masterClrMapping/>
  </p:clrMapOvr>
  <p:transition/>
</p:sldLayout>
</file>

<file path=ppt/slideLayouts/slideLayout5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Make bold statem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67101" y="2996953"/>
            <a:ext cx="7250306" cy="1251012"/>
          </a:xfrm>
          <a:prstGeom prst="rect">
            <a:avLst/>
          </a:prstGeom>
          <a:solidFill>
            <a:srgbClr val="28288C"/>
          </a:solidFill>
        </p:spPr>
        <p:txBody>
          <a:bodyPr vert="horz" lIns="51415" tIns="25709" rIns="51415" bIns="25709" anchor="ctr">
            <a:noAutofit/>
          </a:bodyPr>
          <a:lstStyle>
            <a:lvl1pPr algn="ctr">
              <a:defRPr sz="5100" cap="all" baseline="0">
                <a:solidFill>
                  <a:schemeClr val="bg1"/>
                </a:solidFill>
                <a:latin typeface="+mn-lt"/>
                <a:cs typeface="PF Paperback Black"/>
              </a:defRPr>
            </a:lvl1pPr>
          </a:lstStyle>
          <a:p>
            <a:r>
              <a:rPr lang="en-US" smtClean="0"/>
              <a:t>Click to edit Master title style</a:t>
            </a:r>
            <a:endParaRPr lang="en-GB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2"/>
          </p:nvPr>
        </p:nvSpPr>
        <p:spPr>
          <a:xfrm>
            <a:off x="967101" y="890718"/>
            <a:ext cx="7250306" cy="2106420"/>
          </a:xfrm>
        </p:spPr>
        <p:txBody>
          <a:bodyPr anchor="b"/>
          <a:lstStyle>
            <a:lvl1pPr marL="149960" indent="0" algn="ctr">
              <a:lnSpc>
                <a:spcPct val="100000"/>
              </a:lnSpc>
              <a:spcAft>
                <a:spcPts val="338"/>
              </a:spcAft>
              <a:buNone/>
              <a:defRPr sz="4500" baseline="0">
                <a:solidFill>
                  <a:srgbClr val="28288C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>
          <a:xfrm>
            <a:off x="967101" y="4239098"/>
            <a:ext cx="7250306" cy="1619251"/>
          </a:xfrm>
        </p:spPr>
        <p:txBody>
          <a:bodyPr/>
          <a:lstStyle>
            <a:lvl1pPr marL="149960" indent="0" algn="ctr">
              <a:lnSpc>
                <a:spcPct val="100000"/>
              </a:lnSpc>
              <a:spcAft>
                <a:spcPts val="338"/>
              </a:spcAft>
              <a:buNone/>
              <a:defRPr sz="4500">
                <a:solidFill>
                  <a:srgbClr val="28288C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19EEFAB-C34A-5C41-B153-92EACB97F409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9" name="Picture 8" descr="EC_logo_blue_mono_horizontal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2053770"/>
      </p:ext>
    </p:extLst>
  </p:cSld>
  <p:clrMapOvr>
    <a:masterClrMapping/>
  </p:clrMapOvr>
  <p:transition/>
</p:sldLayout>
</file>

<file path=ppt/slideLayouts/slideLayout5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redits &amp; Inf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>
            <a:spLocks noChangeArrowheads="1"/>
          </p:cNvSpPr>
          <p:nvPr userDrawn="1"/>
        </p:nvSpPr>
        <p:spPr bwMode="auto">
          <a:xfrm>
            <a:off x="2951934" y="2924944"/>
            <a:ext cx="4860429" cy="16954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51415" tIns="25709" rIns="51415" bIns="25709">
            <a:spAutoFit/>
          </a:bodyPr>
          <a:lstStyle>
            <a:lvl1pPr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1pPr>
            <a:lvl2pPr marL="742950" indent="-28575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2pPr>
            <a:lvl3pPr marL="1143000" indent="-22860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3pPr>
            <a:lvl4pPr marL="1600200" indent="-22860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4pPr>
            <a:lvl5pPr marL="2057400" indent="-228600"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  <a:sym typeface="Gill Sans" charset="0"/>
              </a:defRPr>
            </a:lvl9pPr>
          </a:lstStyle>
          <a:p>
            <a:pPr>
              <a:lnSpc>
                <a:spcPct val="120000"/>
              </a:lnSpc>
              <a:spcAft>
                <a:spcPts val="1200"/>
              </a:spcAft>
              <a:defRPr/>
            </a:pPr>
            <a:r>
              <a:rPr lang="en-GB" sz="1600" dirty="0" smtClean="0">
                <a:solidFill>
                  <a:srgbClr val="818181"/>
                </a:solidFill>
                <a:latin typeface="Calibri"/>
                <a:cs typeface="PF Paperback Light"/>
                <a:hlinkClick r:id="rId2"/>
              </a:rPr>
              <a:t>www.openaire.eu</a:t>
            </a:r>
            <a:endParaRPr lang="en-GB" sz="1600" dirty="0" smtClean="0">
              <a:solidFill>
                <a:srgbClr val="818181"/>
              </a:solidFill>
              <a:latin typeface="Calibri"/>
              <a:cs typeface="PF Paperback Light"/>
            </a:endParaRPr>
          </a:p>
          <a:p>
            <a:pPr>
              <a:lnSpc>
                <a:spcPct val="120000"/>
              </a:lnSpc>
              <a:spcAft>
                <a:spcPts val="1200"/>
              </a:spcAft>
              <a:defRPr/>
            </a:pPr>
            <a:r>
              <a:rPr lang="de-DE" sz="1600" dirty="0" smtClean="0">
                <a:solidFill>
                  <a:srgbClr val="818181"/>
                </a:solidFill>
                <a:latin typeface="Calibri"/>
                <a:cs typeface="PF Paperback Light"/>
              </a:rPr>
              <a:t>@</a:t>
            </a:r>
            <a:r>
              <a:rPr lang="de-DE" sz="1600" dirty="0" err="1" smtClean="0">
                <a:solidFill>
                  <a:srgbClr val="818181"/>
                </a:solidFill>
                <a:latin typeface="Calibri"/>
                <a:cs typeface="PF Paperback Light"/>
              </a:rPr>
              <a:t>openaire_eu</a:t>
            </a:r>
            <a:endParaRPr lang="de-DE" sz="1600" dirty="0" smtClean="0">
              <a:solidFill>
                <a:srgbClr val="818181"/>
              </a:solidFill>
              <a:latin typeface="Calibri"/>
              <a:cs typeface="PF Paperback Light"/>
            </a:endParaRPr>
          </a:p>
          <a:p>
            <a:pPr>
              <a:lnSpc>
                <a:spcPct val="120000"/>
              </a:lnSpc>
              <a:spcAft>
                <a:spcPts val="1200"/>
              </a:spcAft>
              <a:defRPr/>
            </a:pPr>
            <a:r>
              <a:rPr lang="da-DK" sz="1600" dirty="0" err="1" smtClean="0">
                <a:solidFill>
                  <a:srgbClr val="818181"/>
                </a:solidFill>
                <a:latin typeface="Calibri"/>
                <a:cs typeface="PF Paperback Light"/>
              </a:rPr>
              <a:t>facebook.com</a:t>
            </a:r>
            <a:r>
              <a:rPr lang="da-DK" sz="1600" dirty="0" smtClean="0">
                <a:solidFill>
                  <a:srgbClr val="818181"/>
                </a:solidFill>
                <a:latin typeface="Calibri"/>
                <a:cs typeface="PF Paperback Light"/>
              </a:rPr>
              <a:t>/</a:t>
            </a:r>
            <a:r>
              <a:rPr lang="da-DK" sz="1600" dirty="0" err="1" smtClean="0">
                <a:solidFill>
                  <a:srgbClr val="818181"/>
                </a:solidFill>
                <a:latin typeface="Calibri"/>
                <a:cs typeface="PF Paperback Light"/>
              </a:rPr>
              <a:t>groups</a:t>
            </a:r>
            <a:r>
              <a:rPr lang="da-DK" sz="1600" dirty="0" smtClean="0">
                <a:solidFill>
                  <a:srgbClr val="818181"/>
                </a:solidFill>
                <a:latin typeface="Calibri"/>
                <a:cs typeface="PF Paperback Light"/>
              </a:rPr>
              <a:t>/</a:t>
            </a:r>
            <a:r>
              <a:rPr lang="da-DK" sz="1600" dirty="0" err="1" smtClean="0">
                <a:solidFill>
                  <a:srgbClr val="818181"/>
                </a:solidFill>
                <a:latin typeface="Calibri"/>
                <a:cs typeface="PF Paperback Light"/>
              </a:rPr>
              <a:t>openaire</a:t>
            </a:r>
            <a:r>
              <a:rPr lang="da-DK" sz="1600" dirty="0" smtClean="0">
                <a:solidFill>
                  <a:srgbClr val="818181"/>
                </a:solidFill>
                <a:latin typeface="Calibri"/>
                <a:cs typeface="PF Paperback Light"/>
              </a:rPr>
              <a:t> </a:t>
            </a:r>
          </a:p>
          <a:p>
            <a:pPr>
              <a:lnSpc>
                <a:spcPct val="120000"/>
              </a:lnSpc>
              <a:spcAft>
                <a:spcPts val="1200"/>
              </a:spcAft>
              <a:defRPr/>
            </a:pPr>
            <a:r>
              <a:rPr lang="da-DK" sz="1600" dirty="0" err="1" smtClean="0">
                <a:solidFill>
                  <a:srgbClr val="818181"/>
                </a:solidFill>
                <a:latin typeface="Calibri"/>
                <a:cs typeface="PF Paperback Light"/>
              </a:rPr>
              <a:t>linkedin.com</a:t>
            </a:r>
            <a:r>
              <a:rPr lang="da-DK" sz="1600" dirty="0" smtClean="0">
                <a:solidFill>
                  <a:srgbClr val="818181"/>
                </a:solidFill>
                <a:latin typeface="Calibri"/>
                <a:cs typeface="PF Paperback Light"/>
              </a:rPr>
              <a:t>/</a:t>
            </a:r>
            <a:r>
              <a:rPr lang="da-DK" sz="1600" dirty="0" err="1" smtClean="0">
                <a:solidFill>
                  <a:srgbClr val="818181"/>
                </a:solidFill>
                <a:latin typeface="Calibri"/>
                <a:cs typeface="PF Paperback Light"/>
              </a:rPr>
              <a:t>groups</a:t>
            </a:r>
            <a:r>
              <a:rPr lang="da-DK" sz="1600" dirty="0" smtClean="0">
                <a:solidFill>
                  <a:srgbClr val="818181"/>
                </a:solidFill>
                <a:latin typeface="Calibri"/>
                <a:cs typeface="PF Paperback Light"/>
              </a:rPr>
              <a:t>/OpenAIRE-3893548</a:t>
            </a:r>
            <a:endParaRPr lang="de-DE" sz="1600" dirty="0" smtClean="0">
              <a:solidFill>
                <a:srgbClr val="818181"/>
              </a:solidFill>
              <a:latin typeface="Calibri"/>
              <a:cs typeface="PF Paperback Light"/>
            </a:endParaRPr>
          </a:p>
        </p:txBody>
      </p:sp>
      <p:pic>
        <p:nvPicPr>
          <p:cNvPr id="5" name="Picture 6" descr="posterwebicon.png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2111" y="2996807"/>
            <a:ext cx="304800" cy="33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Picture 7" descr="postermailicon.png"/>
          <p:cNvPicPr>
            <a:picLocks noChangeAspect="1"/>
          </p:cNvPicPr>
          <p:nvPr userDrawn="1"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6749" y="5588795"/>
            <a:ext cx="409575" cy="29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8" descr="posterlinkedinicon.png"/>
          <p:cNvPicPr>
            <a:picLocks noChangeAspect="1"/>
          </p:cNvPicPr>
          <p:nvPr userDrawn="1"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3539" y="4238626"/>
            <a:ext cx="342900" cy="34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9" descr="posterfbicon.png"/>
          <p:cNvPicPr>
            <a:picLocks noChangeAspect="1"/>
          </p:cNvPicPr>
          <p:nvPr userDrawn="1"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42299" y="3861202"/>
            <a:ext cx="14287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Picture 10" descr="postertwittericon.png"/>
          <p:cNvPicPr>
            <a:picLocks noChangeAspect="1"/>
          </p:cNvPicPr>
          <p:nvPr userDrawn="1"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86936" y="3467105"/>
            <a:ext cx="352425" cy="285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25"/>
          <p:cNvPicPr>
            <a:picLocks noChangeAspect="1"/>
          </p:cNvPicPr>
          <p:nvPr userDrawn="1"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5" y="548682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" name="Text Placeholder 20"/>
          <p:cNvSpPr>
            <a:spLocks noGrp="1"/>
          </p:cNvSpPr>
          <p:nvPr>
            <p:ph type="body" sz="quarter" idx="16"/>
          </p:nvPr>
        </p:nvSpPr>
        <p:spPr>
          <a:xfrm>
            <a:off x="1129454" y="1808826"/>
            <a:ext cx="7088386" cy="810091"/>
          </a:xfrm>
        </p:spPr>
        <p:txBody>
          <a:bodyPr anchor="ctr">
            <a:noAutofit/>
          </a:bodyPr>
          <a:lstStyle>
            <a:lvl1pPr marL="48581" indent="0" algn="ctr">
              <a:buNone/>
              <a:defRPr sz="1600" baseline="0">
                <a:solidFill>
                  <a:srgbClr val="2D73D7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/>
          </p:nvPr>
        </p:nvSpPr>
        <p:spPr>
          <a:xfrm>
            <a:off x="3050133" y="5391220"/>
            <a:ext cx="3970139" cy="702079"/>
          </a:xfrm>
        </p:spPr>
        <p:txBody>
          <a:bodyPr anchor="ctr">
            <a:noAutofit/>
          </a:bodyPr>
          <a:lstStyle>
            <a:lvl1pPr marL="0" indent="0">
              <a:buNone/>
              <a:defRPr sz="1600">
                <a:latin typeface="+mn-lt"/>
                <a:cs typeface="PF Paperback Medium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4" name="Slide Number Placeholder 3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1AE49F-290E-0B47-BDD3-01796288994A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20"/>
          </p:nvPr>
        </p:nvSpPr>
        <p:spPr>
          <a:xfrm>
            <a:off x="1534462" y="783190"/>
            <a:ext cx="6358585" cy="1025630"/>
          </a:xfrm>
        </p:spPr>
        <p:txBody>
          <a:bodyPr anchor="ctr">
            <a:noAutofit/>
          </a:bodyPr>
          <a:lstStyle>
            <a:lvl1pPr marL="0" indent="0" algn="ctr">
              <a:lnSpc>
                <a:spcPct val="100000"/>
              </a:lnSpc>
              <a:buNone/>
              <a:defRPr sz="3800">
                <a:solidFill>
                  <a:srgbClr val="2913A6"/>
                </a:solidFill>
                <a:latin typeface="+mn-lt"/>
              </a:defRPr>
            </a:lvl1pPr>
          </a:lstStyle>
          <a:p>
            <a:pPr lvl="0"/>
            <a:endParaRPr lang="en-GB" dirty="0"/>
          </a:p>
        </p:txBody>
      </p:sp>
      <p:pic>
        <p:nvPicPr>
          <p:cNvPr id="15" name="Picture 14" descr="EC_logo_blue_mono_horizontal.png"/>
          <p:cNvPicPr>
            <a:picLocks noChangeAspect="1"/>
          </p:cNvPicPr>
          <p:nvPr userDrawn="1"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9741022"/>
      </p:ext>
    </p:extLst>
  </p:cSld>
  <p:clrMapOvr>
    <a:masterClrMapping/>
  </p:clrMapOvr>
  <p:transition/>
</p:sldLayout>
</file>

<file path=ppt/slideLayouts/slideLayout5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Straight Connector 6"/>
          <p:cNvCxnSpPr>
            <a:cxnSpLocks noChangeShapeType="1"/>
          </p:cNvCxnSpPr>
          <p:nvPr userDrawn="1"/>
        </p:nvCxnSpPr>
        <p:spPr bwMode="auto">
          <a:xfrm>
            <a:off x="1301955" y="3051572"/>
            <a:ext cx="6521351" cy="0"/>
          </a:xfrm>
          <a:prstGeom prst="line">
            <a:avLst/>
          </a:prstGeom>
          <a:noFill/>
          <a:ln w="25400">
            <a:solidFill>
              <a:srgbClr val="BFBFBF"/>
            </a:solidFill>
            <a:round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</p:cxnSp>
      <p:sp>
        <p:nvSpPr>
          <p:cNvPr id="11" name="Text Placeholder 10"/>
          <p:cNvSpPr>
            <a:spLocks noGrp="1"/>
          </p:cNvSpPr>
          <p:nvPr>
            <p:ph type="body" sz="quarter" idx="12"/>
          </p:nvPr>
        </p:nvSpPr>
        <p:spPr>
          <a:xfrm>
            <a:off x="2222740" y="1484786"/>
            <a:ext cx="4819353" cy="1512093"/>
          </a:xfrm>
        </p:spPr>
        <p:txBody>
          <a:bodyPr anchor="b">
            <a:noAutofit/>
          </a:bodyPr>
          <a:lstStyle>
            <a:lvl1pPr marL="0" indent="0" algn="ctr">
              <a:buNone/>
              <a:defRPr sz="3700" baseline="0">
                <a:solidFill>
                  <a:srgbClr val="636363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3"/>
          </p:nvPr>
        </p:nvSpPr>
        <p:spPr>
          <a:xfrm>
            <a:off x="2195739" y="3158971"/>
            <a:ext cx="4824535" cy="2052228"/>
          </a:xfrm>
        </p:spPr>
        <p:txBody>
          <a:bodyPr/>
          <a:lstStyle>
            <a:lvl1pPr marL="0" indent="0" algn="ctr">
              <a:buNone/>
              <a:defRPr sz="3700" baseline="0">
                <a:solidFill>
                  <a:srgbClr val="636363"/>
                </a:solidFill>
                <a:latin typeface="+mn-lt"/>
                <a:cs typeface="PF Paperback Light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1453154" y="-1179511"/>
            <a:ext cx="1092952" cy="4986553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spcAft>
                <a:spcPts val="0"/>
              </a:spcAft>
              <a:buNone/>
              <a:defRPr sz="16100">
                <a:solidFill>
                  <a:srgbClr val="CDCDCD"/>
                </a:solidFill>
                <a:latin typeface="+mj-lt"/>
              </a:defRPr>
            </a:lvl1pPr>
          </a:lstStyle>
          <a:p>
            <a:pPr lvl="0"/>
            <a:r>
              <a:rPr lang="en-US" dirty="0" smtClean="0"/>
              <a:t>“</a:t>
            </a:r>
          </a:p>
        </p:txBody>
      </p:sp>
      <p:sp>
        <p:nvSpPr>
          <p:cNvPr id="17" name="Text Placeholder 16"/>
          <p:cNvSpPr>
            <a:spLocks noGrp="1"/>
          </p:cNvSpPr>
          <p:nvPr>
            <p:ph type="body" sz="quarter" idx="15" hasCustomPrompt="1"/>
          </p:nvPr>
        </p:nvSpPr>
        <p:spPr>
          <a:xfrm>
            <a:off x="6430442" y="2835916"/>
            <a:ext cx="1093886" cy="4715546"/>
          </a:xfrm>
        </p:spPr>
        <p:txBody>
          <a:bodyPr>
            <a:noAutofit/>
          </a:bodyPr>
          <a:lstStyle>
            <a:lvl1pPr marL="0" indent="0">
              <a:spcBef>
                <a:spcPts val="0"/>
              </a:spcBef>
              <a:buNone/>
              <a:defRPr sz="16100">
                <a:solidFill>
                  <a:srgbClr val="CDCDCD"/>
                </a:solidFill>
                <a:latin typeface="+mj-lt"/>
              </a:defRPr>
            </a:lvl1pPr>
          </a:lstStyle>
          <a:p>
            <a:pPr lvl="0"/>
            <a:r>
              <a:rPr lang="en-US" dirty="0" smtClean="0"/>
              <a:t>”</a:t>
            </a:r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6"/>
          </p:nvPr>
        </p:nvSpPr>
        <p:spPr>
          <a:xfrm>
            <a:off x="2668192" y="5697150"/>
            <a:ext cx="4010323" cy="594121"/>
          </a:xfrm>
        </p:spPr>
        <p:txBody>
          <a:bodyPr>
            <a:noAutofit/>
          </a:bodyPr>
          <a:lstStyle>
            <a:lvl1pPr marL="0" indent="0" algn="ctr">
              <a:buNone/>
              <a:defRPr sz="1400" baseline="0">
                <a:latin typeface="+mn-lt"/>
                <a:cs typeface="PF Paperback Medium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9" name="Slide Number Placeholder 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370C8C2-909B-364C-8AF2-4EFA3E74721B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0" name="Picture 9" descr="EC_logo_blue_mono_horizontal.png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598251"/>
      </p:ext>
    </p:extLst>
  </p:cSld>
  <p:clrMapOvr>
    <a:masterClrMapping/>
  </p:clrMapOvr>
  <p:transition/>
</p:sldLayout>
</file>

<file path=ppt/slideLayouts/slideLayout5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9" y="555753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4185" y="1709746"/>
            <a:ext cx="7886700" cy="2583359"/>
          </a:xfrm>
          <a:prstGeom prst="rect">
            <a:avLst/>
          </a:prstGeom>
        </p:spPr>
        <p:txBody>
          <a:bodyPr lIns="51415" tIns="25709" rIns="51415" bIns="25709" anchor="b"/>
          <a:lstStyle>
            <a:lvl1pPr>
              <a:defRPr sz="4100" b="1">
                <a:solidFill>
                  <a:srgbClr val="28288C"/>
                </a:solidFill>
                <a:latin typeface="+mn-lt"/>
                <a:cs typeface="PF Paperback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14237" y="4319831"/>
            <a:ext cx="7886700" cy="1269411"/>
          </a:xfrm>
        </p:spPr>
        <p:txBody>
          <a:bodyPr/>
          <a:lstStyle>
            <a:lvl1pPr marL="0" indent="0" algn="ctr">
              <a:buNone/>
              <a:defRPr sz="1800" baseline="0">
                <a:solidFill>
                  <a:srgbClr val="595959"/>
                </a:solidFill>
                <a:latin typeface="+mn-lt"/>
                <a:cs typeface="PF Paperback Light"/>
              </a:defRPr>
            </a:lvl1pPr>
            <a:lvl2pPr marL="257075" indent="0">
              <a:buNone/>
              <a:defRPr sz="1100"/>
            </a:lvl2pPr>
            <a:lvl3pPr marL="514150" indent="0">
              <a:buNone/>
              <a:defRPr sz="1000"/>
            </a:lvl3pPr>
            <a:lvl4pPr marL="771226" indent="0">
              <a:buNone/>
              <a:defRPr sz="900"/>
            </a:lvl4pPr>
            <a:lvl5pPr marL="1028302" indent="0">
              <a:buNone/>
              <a:defRPr sz="900"/>
            </a:lvl5pPr>
            <a:lvl6pPr marL="1285378" indent="0">
              <a:buNone/>
              <a:defRPr sz="900"/>
            </a:lvl6pPr>
            <a:lvl7pPr marL="1542454" indent="0">
              <a:buNone/>
              <a:defRPr sz="900"/>
            </a:lvl7pPr>
            <a:lvl8pPr marL="1799529" indent="0">
              <a:buNone/>
              <a:defRPr sz="900"/>
            </a:lvl8pPr>
            <a:lvl9pPr marL="2056604" indent="0">
              <a:buNone/>
              <a:defRPr sz="900"/>
            </a:lvl9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81CFD90-F0CD-544E-9913-70E8E53DA2DF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8" name="Picture 7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319727"/>
      </p:ext>
    </p:extLst>
  </p:cSld>
  <p:clrMapOvr>
    <a:masterClrMapping/>
  </p:clrMapOvr>
  <p:transition/>
</p:sldLayout>
</file>

<file path=ppt/slideLayouts/slideLayout5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 userDrawn="1"/>
        </p:nvSpPr>
        <p:spPr bwMode="auto">
          <a:xfrm rot="10800000" flipH="1">
            <a:off x="0" y="2900368"/>
            <a:ext cx="1157288" cy="1320404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sp>
        <p:nvSpPr>
          <p:cNvPr id="6" name="Line 5"/>
          <p:cNvSpPr>
            <a:spLocks noChangeShapeType="1"/>
          </p:cNvSpPr>
          <p:nvPr userDrawn="1"/>
        </p:nvSpPr>
        <p:spPr bwMode="auto">
          <a:xfrm rot="10800000" flipH="1">
            <a:off x="3276305" y="6"/>
            <a:ext cx="415230" cy="513160"/>
          </a:xfrm>
          <a:prstGeom prst="line">
            <a:avLst/>
          </a:prstGeom>
          <a:noFill/>
          <a:ln w="12700">
            <a:solidFill>
              <a:srgbClr val="0ABEF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 lIns="0" tIns="0" rIns="0" bIns="0"/>
          <a:lstStyle/>
          <a:p>
            <a:endParaRPr lang="en-GB"/>
          </a:p>
        </p:txBody>
      </p:sp>
      <p:pic>
        <p:nvPicPr>
          <p:cNvPr id="8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7870" y="375726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5177" y="44625"/>
            <a:ext cx="6900179" cy="1173268"/>
          </a:xfrm>
          <a:prstGeom prst="rect">
            <a:avLst/>
          </a:prstGeom>
        </p:spPr>
        <p:txBody>
          <a:bodyPr lIns="51415" tIns="25709" rIns="51415" bIns="25709" anchor="b">
            <a:normAutofit/>
          </a:bodyPr>
          <a:lstStyle>
            <a:lvl1pPr>
              <a:defRPr>
                <a:solidFill>
                  <a:srgbClr val="28288C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02370" y="1412777"/>
            <a:ext cx="3636169" cy="4559400"/>
          </a:xfrm>
        </p:spPr>
        <p:txBody>
          <a:bodyPr/>
          <a:lstStyle>
            <a:lvl1pPr>
              <a:defRPr sz="16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100">
                <a:latin typeface="+mn-lt"/>
              </a:defRPr>
            </a:lvl3pPr>
            <a:lvl4pPr>
              <a:defRPr sz="1000">
                <a:latin typeface="+mn-lt"/>
              </a:defRPr>
            </a:lvl4pPr>
            <a:lvl5pPr>
              <a:defRPr sz="1000">
                <a:latin typeface="+mn-lt"/>
              </a:defRPr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824267" y="1412777"/>
            <a:ext cx="3636169" cy="4559400"/>
          </a:xfrm>
        </p:spPr>
        <p:txBody>
          <a:bodyPr/>
          <a:lstStyle>
            <a:lvl1pPr>
              <a:defRPr sz="1600">
                <a:latin typeface="+mn-lt"/>
              </a:defRPr>
            </a:lvl1pPr>
            <a:lvl2pPr>
              <a:defRPr sz="1400">
                <a:latin typeface="+mn-lt"/>
              </a:defRPr>
            </a:lvl2pPr>
            <a:lvl3pPr>
              <a:defRPr sz="1100">
                <a:latin typeface="+mn-lt"/>
              </a:defRPr>
            </a:lvl3pPr>
            <a:lvl4pPr>
              <a:defRPr sz="1000">
                <a:latin typeface="+mn-lt"/>
              </a:defRPr>
            </a:lvl4pPr>
            <a:lvl5pPr>
              <a:defRPr sz="1000">
                <a:latin typeface="+mn-lt"/>
              </a:defRPr>
            </a:lvl5pPr>
            <a:lvl6pPr>
              <a:defRPr sz="1000"/>
            </a:lvl6pPr>
            <a:lvl7pPr>
              <a:defRPr sz="1000"/>
            </a:lvl7pPr>
            <a:lvl8pPr>
              <a:defRPr sz="1000"/>
            </a:lvl8pPr>
            <a:lvl9pPr>
              <a:defRPr sz="1000"/>
            </a:lvl9pPr>
          </a:lstStyle>
          <a:p>
            <a:pPr lvl="0"/>
            <a:r>
              <a:rPr lang="en-US" dirty="0" smtClean="0"/>
              <a:t>Click to edit Master text styles</a:t>
            </a:r>
          </a:p>
          <a:p>
            <a:pPr lvl="1"/>
            <a:r>
              <a:rPr lang="en-US" dirty="0" smtClean="0"/>
              <a:t>Second level</a:t>
            </a:r>
          </a:p>
          <a:p>
            <a:pPr lvl="2"/>
            <a:r>
              <a:rPr lang="en-US" dirty="0" smtClean="0"/>
              <a:t>Third level</a:t>
            </a:r>
          </a:p>
          <a:p>
            <a:pPr lvl="3"/>
            <a:r>
              <a:rPr lang="en-US" dirty="0" smtClean="0"/>
              <a:t>Fourth level</a:t>
            </a:r>
          </a:p>
          <a:p>
            <a:pPr lvl="4"/>
            <a:r>
              <a:rPr lang="en-US" dirty="0" smtClean="0"/>
              <a:t>Fifth level</a:t>
            </a:r>
            <a:endParaRPr lang="el-GR" dirty="0"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0A571AF-E72F-E546-A5E6-4F2BC8474999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11" name="Picture 10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5858613"/>
      </p:ext>
    </p:extLst>
  </p:cSld>
  <p:clrMapOvr>
    <a:masterClrMapping/>
  </p:clrMapOvr>
  <p:transition/>
</p:sldLayout>
</file>

<file path=ppt/slideLayouts/slideLayout5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3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8519" y="6183308"/>
            <a:ext cx="1580601" cy="8916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25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7" y="566745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5173" y="275035"/>
            <a:ext cx="6895714" cy="1143000"/>
          </a:xfrm>
          <a:prstGeom prst="rect">
            <a:avLst/>
          </a:prstGeom>
        </p:spPr>
        <p:txBody>
          <a:bodyPr lIns="51415" tIns="25709" rIns="51415" bIns="25709" anchor="b">
            <a:normAutofit/>
          </a:bodyPr>
          <a:lstStyle>
            <a:lvl1pPr>
              <a:defRPr>
                <a:solidFill>
                  <a:srgbClr val="28288C"/>
                </a:solidFill>
                <a:latin typeface="+mn-lt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l-GR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4192" y="1489475"/>
            <a:ext cx="3866555" cy="640556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rgbClr val="2D5BE5"/>
                </a:solidFill>
                <a:latin typeface="+mn-lt"/>
              </a:defRPr>
            </a:lvl1pPr>
            <a:lvl2pPr marL="257075" indent="0">
              <a:buNone/>
              <a:defRPr sz="1100" b="1"/>
            </a:lvl2pPr>
            <a:lvl3pPr marL="514150" indent="0">
              <a:buNone/>
              <a:defRPr sz="1000" b="1"/>
            </a:lvl3pPr>
            <a:lvl4pPr marL="771226" indent="0">
              <a:buNone/>
              <a:defRPr sz="900" b="1"/>
            </a:lvl4pPr>
            <a:lvl5pPr marL="1028302" indent="0">
              <a:buNone/>
              <a:defRPr sz="900" b="1"/>
            </a:lvl5pPr>
            <a:lvl6pPr marL="1285378" indent="0">
              <a:buNone/>
              <a:defRPr sz="900" b="1"/>
            </a:lvl6pPr>
            <a:lvl7pPr marL="1542454" indent="0">
              <a:buNone/>
              <a:defRPr sz="900" b="1"/>
            </a:lvl7pPr>
            <a:lvl8pPr marL="1799529" indent="0">
              <a:buNone/>
              <a:defRPr sz="900" b="1"/>
            </a:lvl8pPr>
            <a:lvl9pPr marL="2056604" indent="0">
              <a:buNone/>
              <a:defRPr sz="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4192" y="2194325"/>
            <a:ext cx="3866555" cy="3977877"/>
          </a:xfrm>
        </p:spPr>
        <p:txBody>
          <a:bodyPr/>
          <a:lstStyle>
            <a:lvl1pPr>
              <a:defRPr sz="1400">
                <a:latin typeface="+mn-lt"/>
              </a:defRPr>
            </a:lvl1pPr>
            <a:lvl2pPr>
              <a:defRPr sz="1100">
                <a:latin typeface="+mn-lt"/>
              </a:defRPr>
            </a:lvl2pPr>
            <a:lvl3pPr>
              <a:defRPr sz="1000">
                <a:latin typeface="+mn-lt"/>
              </a:defRPr>
            </a:lvl3pPr>
            <a:lvl4pPr>
              <a:defRPr sz="900">
                <a:latin typeface="+mn-lt"/>
              </a:defRPr>
            </a:lvl4pPr>
            <a:lvl5pPr>
              <a:defRPr sz="900">
                <a:latin typeface="+mn-lt"/>
              </a:defRPr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2546" y="1489475"/>
            <a:ext cx="3868341" cy="640556"/>
          </a:xfrm>
        </p:spPr>
        <p:txBody>
          <a:bodyPr anchor="b"/>
          <a:lstStyle>
            <a:lvl1pPr marL="0" indent="0">
              <a:buNone/>
              <a:defRPr sz="1400" b="1">
                <a:solidFill>
                  <a:srgbClr val="2D5BE5"/>
                </a:solidFill>
                <a:latin typeface="+mn-lt"/>
              </a:defRPr>
            </a:lvl1pPr>
            <a:lvl2pPr marL="257075" indent="0">
              <a:buNone/>
              <a:defRPr sz="1100" b="1"/>
            </a:lvl2pPr>
            <a:lvl3pPr marL="514150" indent="0">
              <a:buNone/>
              <a:defRPr sz="1000" b="1"/>
            </a:lvl3pPr>
            <a:lvl4pPr marL="771226" indent="0">
              <a:buNone/>
              <a:defRPr sz="900" b="1"/>
            </a:lvl4pPr>
            <a:lvl5pPr marL="1028302" indent="0">
              <a:buNone/>
              <a:defRPr sz="900" b="1"/>
            </a:lvl5pPr>
            <a:lvl6pPr marL="1285378" indent="0">
              <a:buNone/>
              <a:defRPr sz="900" b="1"/>
            </a:lvl6pPr>
            <a:lvl7pPr marL="1542454" indent="0">
              <a:buNone/>
              <a:defRPr sz="900" b="1"/>
            </a:lvl7pPr>
            <a:lvl8pPr marL="1799529" indent="0">
              <a:buNone/>
              <a:defRPr sz="900" b="1"/>
            </a:lvl8pPr>
            <a:lvl9pPr marL="2056604" indent="0">
              <a:buNone/>
              <a:defRPr sz="9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546" y="2194325"/>
            <a:ext cx="3868341" cy="3977877"/>
          </a:xfrm>
        </p:spPr>
        <p:txBody>
          <a:bodyPr/>
          <a:lstStyle>
            <a:lvl1pPr>
              <a:defRPr sz="1400">
                <a:latin typeface="+mn-lt"/>
              </a:defRPr>
            </a:lvl1pPr>
            <a:lvl2pPr>
              <a:defRPr sz="1100">
                <a:latin typeface="+mn-lt"/>
              </a:defRPr>
            </a:lvl2pPr>
            <a:lvl3pPr>
              <a:defRPr sz="1000">
                <a:latin typeface="+mn-lt"/>
              </a:defRPr>
            </a:lvl3pPr>
            <a:lvl4pPr>
              <a:defRPr sz="900">
                <a:latin typeface="+mn-lt"/>
              </a:defRPr>
            </a:lvl4pPr>
            <a:lvl5pPr>
              <a:defRPr sz="900">
                <a:latin typeface="+mn-lt"/>
              </a:defRPr>
            </a:lvl5pPr>
            <a:lvl6pPr>
              <a:defRPr sz="900"/>
            </a:lvl6pPr>
            <a:lvl7pPr>
              <a:defRPr sz="900"/>
            </a:lvl7pPr>
            <a:lvl8pPr>
              <a:defRPr sz="900"/>
            </a:lvl8pPr>
            <a:lvl9pPr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9" name="Footer Placeholder 10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pPr>
              <a:defRPr/>
            </a:pPr>
            <a:r>
              <a:rPr lang="en-US" dirty="0" smtClean="0"/>
              <a:t>Webinars on OpenAIRE compatibility for repositories – March/April 2014</a:t>
            </a:r>
          </a:p>
        </p:txBody>
      </p:sp>
      <p:sp>
        <p:nvSpPr>
          <p:cNvPr id="10" name="Slide Number Placeholder 11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D463A25-0782-754A-A4FA-46B208213AAB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84957200"/>
      </p:ext>
    </p:extLst>
  </p:cSld>
  <p:clrMapOvr>
    <a:masterClrMapping/>
  </p:clrMapOvr>
  <p:transition/>
</p:sldLayout>
</file>

<file path=ppt/slideLayouts/slideLayout5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3" y="476672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545" y="457200"/>
            <a:ext cx="2949476" cy="1600200"/>
          </a:xfrm>
          <a:prstGeom prst="rect">
            <a:avLst/>
          </a:prstGeom>
        </p:spPr>
        <p:txBody>
          <a:bodyPr lIns="51415" tIns="25709" rIns="51415" bIns="25709" anchor="b"/>
          <a:lstStyle>
            <a:lvl1pPr>
              <a:defRPr sz="1800">
                <a:solidFill>
                  <a:srgbClr val="28288C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093" y="987038"/>
            <a:ext cx="4629150" cy="4874419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100"/>
            </a:lvl4pPr>
            <a:lvl5pPr>
              <a:defRPr sz="1100"/>
            </a:lvl5pPr>
            <a:lvl6pPr>
              <a:defRPr sz="1100"/>
            </a:lvl6pPr>
            <a:lvl7pPr>
              <a:defRPr sz="1100"/>
            </a:lvl7pPr>
            <a:lvl8pPr>
              <a:defRPr sz="1100"/>
            </a:lvl8pPr>
            <a:lvl9pPr>
              <a:defRPr sz="11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l-GR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545" y="2101457"/>
            <a:ext cx="2949476" cy="3759993"/>
          </a:xfrm>
        </p:spPr>
        <p:txBody>
          <a:bodyPr/>
          <a:lstStyle>
            <a:lvl1pPr marL="0" indent="0">
              <a:buNone/>
              <a:defRPr sz="900">
                <a:solidFill>
                  <a:srgbClr val="595959"/>
                </a:solidFill>
                <a:latin typeface="+mn-lt"/>
              </a:defRPr>
            </a:lvl1pPr>
            <a:lvl2pPr marL="257075" indent="0">
              <a:buNone/>
              <a:defRPr sz="800"/>
            </a:lvl2pPr>
            <a:lvl3pPr marL="514150" indent="0">
              <a:buNone/>
              <a:defRPr sz="700"/>
            </a:lvl3pPr>
            <a:lvl4pPr marL="771226" indent="0">
              <a:buNone/>
              <a:defRPr sz="600"/>
            </a:lvl4pPr>
            <a:lvl5pPr marL="1028302" indent="0">
              <a:buNone/>
              <a:defRPr sz="600"/>
            </a:lvl5pPr>
            <a:lvl6pPr marL="1285378" indent="0">
              <a:buNone/>
              <a:defRPr sz="600"/>
            </a:lvl6pPr>
            <a:lvl7pPr marL="1542454" indent="0">
              <a:buNone/>
              <a:defRPr sz="600"/>
            </a:lvl7pPr>
            <a:lvl8pPr marL="1799529" indent="0">
              <a:buNone/>
              <a:defRPr sz="600"/>
            </a:lvl8pPr>
            <a:lvl9pPr marL="205660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26CAD35-D19D-CE49-A0CA-D4DF1D1E03C1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9" name="Picture 8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5258605"/>
      </p:ext>
    </p:extLst>
  </p:cSld>
  <p:clrMapOvr>
    <a:masterClrMapping/>
  </p:clrMapOvr>
  <p:transition/>
</p:sldLayout>
</file>

<file path=ppt/slideLayouts/slideLayout5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5"/>
          <p:cNvPicPr>
            <a:picLocks noChangeAspect="1"/>
          </p:cNvPicPr>
          <p:nvPr userDrawn="1"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3" y="483744"/>
            <a:ext cx="1187789" cy="92903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545" y="457200"/>
            <a:ext cx="2949476" cy="1600200"/>
          </a:xfrm>
          <a:prstGeom prst="rect">
            <a:avLst/>
          </a:prstGeom>
        </p:spPr>
        <p:txBody>
          <a:bodyPr lIns="51415" tIns="25709" rIns="51415" bIns="25709" anchor="b"/>
          <a:lstStyle>
            <a:lvl1pPr>
              <a:defRPr sz="1800">
                <a:solidFill>
                  <a:srgbClr val="28288C"/>
                </a:solidFill>
                <a:latin typeface="+mn-lt"/>
              </a:defRPr>
            </a:lvl1pPr>
          </a:lstStyle>
          <a:p>
            <a:r>
              <a:rPr lang="en-US" smtClean="0"/>
              <a:t>Click to edit Master title style</a:t>
            </a:r>
            <a:endParaRPr lang="el-GR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887093" y="987038"/>
            <a:ext cx="4629150" cy="4874419"/>
          </a:xfrm>
        </p:spPr>
        <p:txBody>
          <a:bodyPr/>
          <a:lstStyle>
            <a:lvl1pPr marL="0" indent="0">
              <a:buNone/>
              <a:defRPr sz="1800">
                <a:latin typeface="+mn-lt"/>
              </a:defRPr>
            </a:lvl1pPr>
            <a:lvl2pPr marL="257075" indent="0">
              <a:buNone/>
              <a:defRPr sz="1600"/>
            </a:lvl2pPr>
            <a:lvl3pPr marL="514150" indent="0">
              <a:buNone/>
              <a:defRPr sz="1400"/>
            </a:lvl3pPr>
            <a:lvl4pPr marL="771226" indent="0">
              <a:buNone/>
              <a:defRPr sz="1100"/>
            </a:lvl4pPr>
            <a:lvl5pPr marL="1028302" indent="0">
              <a:buNone/>
              <a:defRPr sz="1100"/>
            </a:lvl5pPr>
            <a:lvl6pPr marL="1285378" indent="0">
              <a:buNone/>
              <a:defRPr sz="1100"/>
            </a:lvl6pPr>
            <a:lvl7pPr marL="1542454" indent="0">
              <a:buNone/>
              <a:defRPr sz="1100"/>
            </a:lvl7pPr>
            <a:lvl8pPr marL="1799529" indent="0">
              <a:buNone/>
              <a:defRPr sz="1100"/>
            </a:lvl8pPr>
            <a:lvl9pPr marL="2056604" indent="0">
              <a:buNone/>
              <a:defRPr sz="1100"/>
            </a:lvl9pPr>
          </a:lstStyle>
          <a:p>
            <a:pPr lvl="0"/>
            <a:endParaRPr lang="el-GR" noProof="0" smtClean="0">
              <a:sym typeface="Gill Sans" charset="0"/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545" y="2101457"/>
            <a:ext cx="2949476" cy="3759993"/>
          </a:xfrm>
        </p:spPr>
        <p:txBody>
          <a:bodyPr/>
          <a:lstStyle>
            <a:lvl1pPr marL="0" indent="0">
              <a:buNone/>
              <a:defRPr sz="900">
                <a:latin typeface="+mn-lt"/>
              </a:defRPr>
            </a:lvl1pPr>
            <a:lvl2pPr marL="257075" indent="0">
              <a:buNone/>
              <a:defRPr sz="800"/>
            </a:lvl2pPr>
            <a:lvl3pPr marL="514150" indent="0">
              <a:buNone/>
              <a:defRPr sz="700"/>
            </a:lvl3pPr>
            <a:lvl4pPr marL="771226" indent="0">
              <a:buNone/>
              <a:defRPr sz="600"/>
            </a:lvl4pPr>
            <a:lvl5pPr marL="1028302" indent="0">
              <a:buNone/>
              <a:defRPr sz="600"/>
            </a:lvl5pPr>
            <a:lvl6pPr marL="1285378" indent="0">
              <a:buNone/>
              <a:defRPr sz="600"/>
            </a:lvl6pPr>
            <a:lvl7pPr marL="1542454" indent="0">
              <a:buNone/>
              <a:defRPr sz="600"/>
            </a:lvl7pPr>
            <a:lvl8pPr marL="1799529" indent="0">
              <a:buNone/>
              <a:defRPr sz="600"/>
            </a:lvl8pPr>
            <a:lvl9pPr marL="2056604" indent="0">
              <a:buNone/>
              <a:defRPr sz="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Slide Number Placeholder 9"/>
          <p:cNvSpPr>
            <a:spLocks noGrp="1"/>
          </p:cNvSpPr>
          <p:nvPr>
            <p:ph type="sldNum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91BD78-1126-7B4E-829F-DFBC54350C79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  <p:pic>
        <p:nvPicPr>
          <p:cNvPr id="9" name="Picture 8" descr="EC_logo_blue_mono_horizontal.png"/>
          <p:cNvPicPr>
            <a:picLocks noChangeAspect="1"/>
          </p:cNvPicPr>
          <p:nvPr userDrawn="1"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504" y="6381330"/>
            <a:ext cx="1490696" cy="395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85018748"/>
      </p:ext>
    </p:extLst>
  </p:cSld>
  <p:clrMapOvr>
    <a:masterClrMapping/>
  </p:clrMapOvr>
  <p:transition/>
</p:sldLayout>
</file>

<file path=ppt/slideLayouts/slideLayout6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1_Title slide">
    <p:spTree>
      <p:nvGrpSpPr>
        <p:cNvPr id="1" name="Shape 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Shape 14"/>
          <p:cNvSpPr txBox="1">
            <a:spLocks noGrp="1"/>
          </p:cNvSpPr>
          <p:nvPr>
            <p:ph type="ctrTitle"/>
          </p:nvPr>
        </p:nvSpPr>
        <p:spPr>
          <a:xfrm>
            <a:off x="311712" y="992770"/>
            <a:ext cx="8520599" cy="2736799"/>
          </a:xfrm>
          <a:prstGeom prst="rect">
            <a:avLst/>
          </a:prstGeom>
          <a:noFill/>
          <a:ln>
            <a:noFill/>
          </a:ln>
        </p:spPr>
        <p:txBody>
          <a:bodyPr lIns="91398" tIns="91398" rIns="91398" bIns="91398" anchor="b" anchorCtr="0"/>
          <a:lstStyle>
            <a:lvl1pPr algn="ctr" rtl="0">
              <a:spcBef>
                <a:spcPts val="0"/>
              </a:spcBef>
              <a:buSzPct val="100000"/>
              <a:defRPr sz="5200"/>
            </a:lvl1pPr>
            <a:lvl2pPr algn="ctr" rtl="0">
              <a:spcBef>
                <a:spcPts val="0"/>
              </a:spcBef>
              <a:buSzPct val="100000"/>
              <a:defRPr sz="5200"/>
            </a:lvl2pPr>
            <a:lvl3pPr algn="ctr" rtl="0">
              <a:spcBef>
                <a:spcPts val="0"/>
              </a:spcBef>
              <a:buSzPct val="100000"/>
              <a:defRPr sz="5200"/>
            </a:lvl3pPr>
            <a:lvl4pPr algn="ctr" rtl="0">
              <a:spcBef>
                <a:spcPts val="0"/>
              </a:spcBef>
              <a:buSzPct val="100000"/>
              <a:defRPr sz="5200"/>
            </a:lvl4pPr>
            <a:lvl5pPr algn="ctr" rtl="0">
              <a:spcBef>
                <a:spcPts val="0"/>
              </a:spcBef>
              <a:buSzPct val="100000"/>
              <a:defRPr sz="5200"/>
            </a:lvl5pPr>
            <a:lvl6pPr algn="ctr" rtl="0">
              <a:spcBef>
                <a:spcPts val="0"/>
              </a:spcBef>
              <a:buSzPct val="100000"/>
              <a:defRPr sz="5200"/>
            </a:lvl6pPr>
            <a:lvl7pPr algn="ctr" rtl="0">
              <a:spcBef>
                <a:spcPts val="0"/>
              </a:spcBef>
              <a:buSzPct val="100000"/>
              <a:defRPr sz="5200"/>
            </a:lvl7pPr>
            <a:lvl8pPr algn="ctr" rtl="0">
              <a:spcBef>
                <a:spcPts val="0"/>
              </a:spcBef>
              <a:buSzPct val="100000"/>
              <a:defRPr sz="5200"/>
            </a:lvl8pPr>
            <a:lvl9pPr algn="ctr" rtl="0">
              <a:spcBef>
                <a:spcPts val="0"/>
              </a:spcBef>
              <a:buSzPct val="100000"/>
              <a:defRPr sz="5200"/>
            </a:lvl9pPr>
          </a:lstStyle>
          <a:p>
            <a:endParaRPr/>
          </a:p>
        </p:txBody>
      </p:sp>
      <p:sp>
        <p:nvSpPr>
          <p:cNvPr id="15" name="Shape 15"/>
          <p:cNvSpPr txBox="1">
            <a:spLocks noGrp="1"/>
          </p:cNvSpPr>
          <p:nvPr>
            <p:ph type="subTitle" idx="1"/>
          </p:nvPr>
        </p:nvSpPr>
        <p:spPr>
          <a:xfrm>
            <a:off x="311704" y="3778834"/>
            <a:ext cx="8520599" cy="1056800"/>
          </a:xfrm>
          <a:prstGeom prst="rect">
            <a:avLst/>
          </a:prstGeom>
        </p:spPr>
        <p:txBody>
          <a:bodyPr lIns="51410" tIns="51410" rIns="51410" bIns="51410" anchor="t" anchorCtr="0"/>
          <a:lstStyle>
            <a:lvl1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1pPr>
            <a:lvl2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2pPr>
            <a:lvl3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3pPr>
            <a:lvl4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4pPr>
            <a:lvl5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5pPr>
            <a:lvl6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6pPr>
            <a:lvl7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7pPr>
            <a:lvl8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8pPr>
            <a:lvl9pPr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ct val="100000"/>
              <a:buNone/>
              <a:defRPr sz="2800"/>
            </a:lvl9pPr>
          </a:lstStyle>
          <a:p>
            <a:endParaRPr/>
          </a:p>
        </p:txBody>
      </p:sp>
      <p:sp>
        <p:nvSpPr>
          <p:cNvPr id="16" name="Shape 16"/>
          <p:cNvSpPr txBox="1">
            <a:spLocks noGrp="1"/>
          </p:cNvSpPr>
          <p:nvPr>
            <p:ph type="sldNum" idx="12"/>
          </p:nvPr>
        </p:nvSpPr>
        <p:spPr>
          <a:xfrm>
            <a:off x="8472460" y="6217623"/>
            <a:ext cx="548699" cy="524800"/>
          </a:xfrm>
          <a:prstGeom prst="rect">
            <a:avLst/>
          </a:prstGeom>
          <a:noFill/>
          <a:ln>
            <a:noFill/>
          </a:ln>
        </p:spPr>
        <p:txBody>
          <a:bodyPr lIns="91398" tIns="91398" rIns="91398" bIns="91398" anchor="ctr" anchorCtr="0">
            <a:noAutofit/>
          </a:bodyPr>
          <a:lstStyle/>
          <a:p>
            <a:pPr>
              <a:spcBef>
                <a:spcPts val="0"/>
              </a:spcBef>
            </a:pPr>
            <a:fld id="{00000000-1234-1234-1234-123412341234}" type="slidenum">
              <a:rPr lang="en" smtClean="0"/>
              <a:pPr>
                <a:spcBef>
                  <a:spcPts val="0"/>
                </a:spcBef>
              </a:pPr>
              <a:t>‹Nr.›</a:t>
            </a:fld>
            <a:endParaRPr lang="en"/>
          </a:p>
        </p:txBody>
      </p:sp>
    </p:spTree>
    <p:extLst>
      <p:ext uri="{BB962C8B-B14F-4D97-AF65-F5344CB8AC3E}">
        <p14:creationId xmlns:p14="http://schemas.microsoft.com/office/powerpoint/2010/main" val="39429513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image" Target="../media/image2.png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7.xml"/><Relationship Id="rId13" Type="http://schemas.openxmlformats.org/officeDocument/2006/relationships/slideLayout" Target="../slideLayouts/slideLayout32.xml"/><Relationship Id="rId18" Type="http://schemas.openxmlformats.org/officeDocument/2006/relationships/slideLayout" Target="../slideLayouts/slideLayout37.xml"/><Relationship Id="rId3" Type="http://schemas.openxmlformats.org/officeDocument/2006/relationships/slideLayout" Target="../slideLayouts/slideLayout22.xml"/><Relationship Id="rId21" Type="http://schemas.openxmlformats.org/officeDocument/2006/relationships/slideLayout" Target="../slideLayouts/slideLayout40.xml"/><Relationship Id="rId7" Type="http://schemas.openxmlformats.org/officeDocument/2006/relationships/slideLayout" Target="../slideLayouts/slideLayout26.xml"/><Relationship Id="rId12" Type="http://schemas.openxmlformats.org/officeDocument/2006/relationships/slideLayout" Target="../slideLayouts/slideLayout31.xml"/><Relationship Id="rId17" Type="http://schemas.openxmlformats.org/officeDocument/2006/relationships/slideLayout" Target="../slideLayouts/slideLayout36.xml"/><Relationship Id="rId2" Type="http://schemas.openxmlformats.org/officeDocument/2006/relationships/slideLayout" Target="../slideLayouts/slideLayout21.xml"/><Relationship Id="rId16" Type="http://schemas.openxmlformats.org/officeDocument/2006/relationships/slideLayout" Target="../slideLayouts/slideLayout35.xml"/><Relationship Id="rId20" Type="http://schemas.openxmlformats.org/officeDocument/2006/relationships/slideLayout" Target="../slideLayouts/slideLayout39.xml"/><Relationship Id="rId1" Type="http://schemas.openxmlformats.org/officeDocument/2006/relationships/slideLayout" Target="../slideLayouts/slideLayout20.xml"/><Relationship Id="rId6" Type="http://schemas.openxmlformats.org/officeDocument/2006/relationships/slideLayout" Target="../slideLayouts/slideLayout25.xml"/><Relationship Id="rId11" Type="http://schemas.openxmlformats.org/officeDocument/2006/relationships/slideLayout" Target="../slideLayouts/slideLayout30.xml"/><Relationship Id="rId5" Type="http://schemas.openxmlformats.org/officeDocument/2006/relationships/slideLayout" Target="../slideLayouts/slideLayout24.xml"/><Relationship Id="rId15" Type="http://schemas.openxmlformats.org/officeDocument/2006/relationships/slideLayout" Target="../slideLayouts/slideLayout34.xml"/><Relationship Id="rId23" Type="http://schemas.openxmlformats.org/officeDocument/2006/relationships/image" Target="../media/image2.png"/><Relationship Id="rId10" Type="http://schemas.openxmlformats.org/officeDocument/2006/relationships/slideLayout" Target="../slideLayouts/slideLayout29.xml"/><Relationship Id="rId19" Type="http://schemas.openxmlformats.org/officeDocument/2006/relationships/slideLayout" Target="../slideLayouts/slideLayout38.xml"/><Relationship Id="rId4" Type="http://schemas.openxmlformats.org/officeDocument/2006/relationships/slideLayout" Target="../slideLayouts/slideLayout23.xml"/><Relationship Id="rId9" Type="http://schemas.openxmlformats.org/officeDocument/2006/relationships/slideLayout" Target="../slideLayouts/slideLayout28.xml"/><Relationship Id="rId14" Type="http://schemas.openxmlformats.org/officeDocument/2006/relationships/slideLayout" Target="../slideLayouts/slideLayout33.xml"/><Relationship Id="rId22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8.xml"/><Relationship Id="rId13" Type="http://schemas.openxmlformats.org/officeDocument/2006/relationships/slideLayout" Target="../slideLayouts/slideLayout53.xml"/><Relationship Id="rId18" Type="http://schemas.openxmlformats.org/officeDocument/2006/relationships/slideLayout" Target="../slideLayouts/slideLayout58.xml"/><Relationship Id="rId3" Type="http://schemas.openxmlformats.org/officeDocument/2006/relationships/slideLayout" Target="../slideLayouts/slideLayout43.xml"/><Relationship Id="rId21" Type="http://schemas.openxmlformats.org/officeDocument/2006/relationships/theme" Target="../theme/theme3.xml"/><Relationship Id="rId7" Type="http://schemas.openxmlformats.org/officeDocument/2006/relationships/slideLayout" Target="../slideLayouts/slideLayout47.xml"/><Relationship Id="rId12" Type="http://schemas.openxmlformats.org/officeDocument/2006/relationships/slideLayout" Target="../slideLayouts/slideLayout52.xml"/><Relationship Id="rId17" Type="http://schemas.openxmlformats.org/officeDocument/2006/relationships/slideLayout" Target="../slideLayouts/slideLayout57.xml"/><Relationship Id="rId2" Type="http://schemas.openxmlformats.org/officeDocument/2006/relationships/slideLayout" Target="../slideLayouts/slideLayout42.xml"/><Relationship Id="rId16" Type="http://schemas.openxmlformats.org/officeDocument/2006/relationships/slideLayout" Target="../slideLayouts/slideLayout56.xml"/><Relationship Id="rId20" Type="http://schemas.openxmlformats.org/officeDocument/2006/relationships/slideLayout" Target="../slideLayouts/slideLayout60.xml"/><Relationship Id="rId1" Type="http://schemas.openxmlformats.org/officeDocument/2006/relationships/slideLayout" Target="../slideLayouts/slideLayout41.xml"/><Relationship Id="rId6" Type="http://schemas.openxmlformats.org/officeDocument/2006/relationships/slideLayout" Target="../slideLayouts/slideLayout46.xml"/><Relationship Id="rId11" Type="http://schemas.openxmlformats.org/officeDocument/2006/relationships/slideLayout" Target="../slideLayouts/slideLayout51.xml"/><Relationship Id="rId5" Type="http://schemas.openxmlformats.org/officeDocument/2006/relationships/slideLayout" Target="../slideLayouts/slideLayout45.xml"/><Relationship Id="rId15" Type="http://schemas.openxmlformats.org/officeDocument/2006/relationships/slideLayout" Target="../slideLayouts/slideLayout55.xml"/><Relationship Id="rId10" Type="http://schemas.openxmlformats.org/officeDocument/2006/relationships/slideLayout" Target="../slideLayouts/slideLayout50.xml"/><Relationship Id="rId19" Type="http://schemas.openxmlformats.org/officeDocument/2006/relationships/slideLayout" Target="../slideLayouts/slideLayout59.xml"/><Relationship Id="rId4" Type="http://schemas.openxmlformats.org/officeDocument/2006/relationships/slideLayout" Target="../slideLayouts/slideLayout44.xml"/><Relationship Id="rId9" Type="http://schemas.openxmlformats.org/officeDocument/2006/relationships/slideLayout" Target="../slideLayouts/slideLayout49.xml"/><Relationship Id="rId14" Type="http://schemas.openxmlformats.org/officeDocument/2006/relationships/slideLayout" Target="../slideLayouts/slideLayout54.xml"/><Relationship Id="rId22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1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12677" y="1484717"/>
            <a:ext cx="6885682" cy="4806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28563" tIns="28563" rIns="28563" bIns="28563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>
                <a:sym typeface="Gill Sans" charset="0"/>
              </a:rPr>
              <a:t>Click to edit Master text styles</a:t>
            </a:r>
          </a:p>
          <a:p>
            <a:pPr lvl="1"/>
            <a:r>
              <a:rPr lang="en-US" dirty="0">
                <a:sym typeface="Gill Sans" charset="0"/>
              </a:rPr>
              <a:t>Second level</a:t>
            </a:r>
          </a:p>
          <a:p>
            <a:pPr lvl="2"/>
            <a:r>
              <a:rPr lang="en-US" dirty="0">
                <a:sym typeface="Gill Sans" charset="0"/>
              </a:rPr>
              <a:t>Third </a:t>
            </a:r>
            <a:r>
              <a:rPr lang="en-US" dirty="0" smtClean="0">
                <a:sym typeface="Gill Sans" charset="0"/>
              </a:rPr>
              <a:t>level</a:t>
            </a:r>
            <a:endParaRPr lang="en-US" dirty="0">
              <a:sym typeface="Gill Sans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412678" y="6467485"/>
            <a:ext cx="7169646" cy="364331"/>
          </a:xfrm>
          <a:prstGeom prst="rect">
            <a:avLst/>
          </a:prstGeom>
        </p:spPr>
        <p:txBody>
          <a:bodyPr vert="horz" lIns="51415" tIns="25709" rIns="51415" bIns="25709" rtlCol="0" anchor="ctr"/>
          <a:lstStyle>
            <a:lvl1pPr algn="l">
              <a:defRPr sz="900" smtClean="0">
                <a:solidFill>
                  <a:srgbClr val="595959"/>
                </a:solidFill>
                <a:latin typeface="+mj-lt"/>
                <a:cs typeface="PF Paperback Light"/>
              </a:defRPr>
            </a:lvl1pPr>
          </a:lstStyle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 smtClean="0"/>
              <a:t>Webinars on OpenAIRE compatibility for repositories </a:t>
            </a:r>
            <a:r>
              <a:rPr lang="en-GB" smtClean="0"/>
              <a:t>– March/April 2014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743950" y="6467485"/>
            <a:ext cx="405408" cy="364331"/>
          </a:xfrm>
          <a:prstGeom prst="rect">
            <a:avLst/>
          </a:prstGeom>
        </p:spPr>
        <p:txBody>
          <a:bodyPr vert="horz" lIns="51415" tIns="25709" rIns="51415" bIns="25709" rtlCol="0" anchor="ctr"/>
          <a:lstStyle>
            <a:lvl1pPr algn="ctr">
              <a:defRPr sz="900" baseline="0" smtClean="0">
                <a:solidFill>
                  <a:srgbClr val="595959"/>
                </a:solidFill>
                <a:latin typeface="PF Paperback Light"/>
                <a:cs typeface="PF Paperback Light"/>
              </a:defRPr>
            </a:lvl1pPr>
          </a:lstStyle>
          <a:p>
            <a:pPr>
              <a:defRPr/>
            </a:pPr>
            <a:fld id="{80A571AF-E72F-E546-A5E6-4F2BC8474999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7" r:id="rId1"/>
    <p:sldLayoutId id="2147483808" r:id="rId2"/>
    <p:sldLayoutId id="2147483809" r:id="rId3"/>
    <p:sldLayoutId id="2147483810" r:id="rId4"/>
    <p:sldLayoutId id="2147483811" r:id="rId5"/>
    <p:sldLayoutId id="2147483812" r:id="rId6"/>
    <p:sldLayoutId id="2147483813" r:id="rId7"/>
    <p:sldLayoutId id="2147483814" r:id="rId8"/>
    <p:sldLayoutId id="2147483815" r:id="rId9"/>
    <p:sldLayoutId id="2147483816" r:id="rId10"/>
    <p:sldLayoutId id="2147483817" r:id="rId11"/>
    <p:sldLayoutId id="2147483806" r:id="rId12"/>
    <p:sldLayoutId id="2147483818" r:id="rId13"/>
    <p:sldLayoutId id="2147483819" r:id="rId14"/>
    <p:sldLayoutId id="2147483820" r:id="rId15"/>
    <p:sldLayoutId id="2147483821" r:id="rId16"/>
    <p:sldLayoutId id="2147483822" r:id="rId17"/>
    <p:sldLayoutId id="2147483823" r:id="rId18"/>
    <p:sldLayoutId id="2147483824" r:id="rId19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25707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51415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77122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02830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141035" indent="-195484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SzPct val="110000"/>
        <a:buFont typeface="Gill Sans" charset="0"/>
        <a:buChar char="•"/>
        <a:defRPr sz="2400" b="1" kern="1200">
          <a:solidFill>
            <a:srgbClr val="595959"/>
          </a:solidFill>
          <a:latin typeface="+mj-lt"/>
          <a:ea typeface="+mn-ea"/>
          <a:cs typeface="PF Paperback"/>
          <a:sym typeface="Gill Sans" charset="0"/>
        </a:defRPr>
      </a:lvl1pPr>
      <a:lvl2pPr marL="505224" indent="-195484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SzPct val="110000"/>
        <a:buFont typeface="Gill Sans" charset="0"/>
        <a:buChar char="•"/>
        <a:defRPr sz="2000" b="1" kern="1200">
          <a:solidFill>
            <a:srgbClr val="7F7F7F"/>
          </a:solidFill>
          <a:latin typeface="+mj-lt"/>
          <a:ea typeface="+mn-ea"/>
          <a:cs typeface="PF Paperback"/>
          <a:sym typeface="Gill Sans" charset="0"/>
        </a:defRPr>
      </a:lvl2pPr>
      <a:lvl3pPr marL="971174" indent="-195484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SzPct val="110000"/>
        <a:buFont typeface="Gill Sans" charset="0"/>
        <a:buChar char="•"/>
        <a:defRPr sz="1600" b="1" kern="1200">
          <a:solidFill>
            <a:srgbClr val="7D7D7D"/>
          </a:solidFill>
          <a:latin typeface="+mj-lt"/>
          <a:ea typeface="+mn-ea"/>
          <a:cs typeface="PF Paperback"/>
          <a:sym typeface="Gill Sans" charset="0"/>
        </a:defRPr>
      </a:lvl3pPr>
      <a:lvl4pPr marL="1221109" indent="-195484" algn="l" rtl="0" eaLnBrk="0" fontAlgn="base" hangingPunct="0">
        <a:spcBef>
          <a:spcPts val="338"/>
        </a:spcBef>
        <a:spcAft>
          <a:spcPct val="0"/>
        </a:spcAft>
        <a:buSzPct val="110000"/>
        <a:buFont typeface="Gill Sans" charset="0"/>
        <a:buChar char="•"/>
        <a:defRPr sz="1600" kern="1200">
          <a:solidFill>
            <a:srgbClr val="818181"/>
          </a:solidFill>
          <a:latin typeface="Arial"/>
          <a:ea typeface="ＭＳ Ｐゴシック" charset="0"/>
          <a:cs typeface="Arial"/>
          <a:sym typeface="Gill Sans" charset="0"/>
        </a:defRPr>
      </a:lvl4pPr>
      <a:lvl5pPr marL="1471041" indent="-195484" algn="l" rtl="0" eaLnBrk="0" fontAlgn="base" hangingPunct="0">
        <a:spcBef>
          <a:spcPts val="338"/>
        </a:spcBef>
        <a:spcAft>
          <a:spcPct val="0"/>
        </a:spcAft>
        <a:buSzPct val="110000"/>
        <a:buFont typeface="Gill Sans" charset="0"/>
        <a:buChar char="•"/>
        <a:defRPr sz="1600" kern="1200">
          <a:solidFill>
            <a:srgbClr val="818181"/>
          </a:solidFill>
          <a:latin typeface="Arial"/>
          <a:ea typeface="Arial" charset="0"/>
          <a:cs typeface="Arial"/>
          <a:sym typeface="Gill Sans" charset="0"/>
        </a:defRPr>
      </a:lvl5pPr>
      <a:lvl6pPr marL="1413915" indent="-128539" algn="l" defTabSz="51415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670991" indent="-128539" algn="l" defTabSz="51415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8067" indent="-128539" algn="l" defTabSz="51415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185143" indent="-128539" algn="l" defTabSz="51415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57075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514150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771226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302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85378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42454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799529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056604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12677" y="1484717"/>
            <a:ext cx="6885682" cy="4806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28563" tIns="28563" rIns="28563" bIns="28563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>
                <a:sym typeface="Gill Sans" charset="0"/>
              </a:rPr>
              <a:t>Click to edit Master text styles</a:t>
            </a:r>
          </a:p>
          <a:p>
            <a:pPr lvl="1"/>
            <a:r>
              <a:rPr lang="en-US" dirty="0">
                <a:sym typeface="Gill Sans" charset="0"/>
              </a:rPr>
              <a:t>Second level</a:t>
            </a:r>
          </a:p>
          <a:p>
            <a:pPr lvl="2"/>
            <a:r>
              <a:rPr lang="en-US" dirty="0">
                <a:sym typeface="Gill Sans" charset="0"/>
              </a:rPr>
              <a:t>Third </a:t>
            </a:r>
            <a:r>
              <a:rPr lang="en-US" dirty="0" smtClean="0">
                <a:sym typeface="Gill Sans" charset="0"/>
              </a:rPr>
              <a:t>level</a:t>
            </a:r>
            <a:endParaRPr lang="en-US" dirty="0">
              <a:sym typeface="Gill Sans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412678" y="6467485"/>
            <a:ext cx="7169646" cy="364331"/>
          </a:xfrm>
          <a:prstGeom prst="rect">
            <a:avLst/>
          </a:prstGeom>
        </p:spPr>
        <p:txBody>
          <a:bodyPr vert="horz" lIns="51415" tIns="25709" rIns="51415" bIns="25709" rtlCol="0" anchor="ctr"/>
          <a:lstStyle>
            <a:lvl1pPr algn="l">
              <a:defRPr sz="900" smtClean="0">
                <a:solidFill>
                  <a:srgbClr val="595959"/>
                </a:solidFill>
                <a:latin typeface="+mj-lt"/>
                <a:cs typeface="PF Paperback Light"/>
              </a:defRPr>
            </a:lvl1pPr>
          </a:lstStyle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 smtClean="0"/>
              <a:t>Webinars on OpenAIRE compatibility for repositories </a:t>
            </a:r>
            <a:r>
              <a:rPr lang="en-GB" smtClean="0"/>
              <a:t>– March/April 2014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743950" y="6467485"/>
            <a:ext cx="405408" cy="364331"/>
          </a:xfrm>
          <a:prstGeom prst="rect">
            <a:avLst/>
          </a:prstGeom>
        </p:spPr>
        <p:txBody>
          <a:bodyPr vert="horz" lIns="51415" tIns="25709" rIns="51415" bIns="25709" rtlCol="0" anchor="ctr"/>
          <a:lstStyle>
            <a:lvl1pPr algn="ctr">
              <a:defRPr sz="900" baseline="0" smtClean="0">
                <a:solidFill>
                  <a:srgbClr val="595959"/>
                </a:solidFill>
                <a:latin typeface="PF Paperback Light"/>
                <a:cs typeface="PF Paperback Light"/>
              </a:defRPr>
            </a:lvl1pPr>
          </a:lstStyle>
          <a:p>
            <a:pPr>
              <a:defRPr/>
            </a:pPr>
            <a:fld id="{80A571AF-E72F-E546-A5E6-4F2BC8474999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50001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6" r:id="rId1"/>
    <p:sldLayoutId id="2147483827" r:id="rId2"/>
    <p:sldLayoutId id="2147483828" r:id="rId3"/>
    <p:sldLayoutId id="2147483829" r:id="rId4"/>
    <p:sldLayoutId id="2147483830" r:id="rId5"/>
    <p:sldLayoutId id="2147483831" r:id="rId6"/>
    <p:sldLayoutId id="2147483832" r:id="rId7"/>
    <p:sldLayoutId id="2147483833" r:id="rId8"/>
    <p:sldLayoutId id="2147483834" r:id="rId9"/>
    <p:sldLayoutId id="2147483835" r:id="rId10"/>
    <p:sldLayoutId id="2147483836" r:id="rId11"/>
    <p:sldLayoutId id="2147483837" r:id="rId12"/>
    <p:sldLayoutId id="2147483838" r:id="rId13"/>
    <p:sldLayoutId id="2147483839" r:id="rId14"/>
    <p:sldLayoutId id="2147483840" r:id="rId15"/>
    <p:sldLayoutId id="2147483841" r:id="rId16"/>
    <p:sldLayoutId id="2147483842" r:id="rId17"/>
    <p:sldLayoutId id="2147483843" r:id="rId18"/>
    <p:sldLayoutId id="2147483844" r:id="rId19"/>
    <p:sldLayoutId id="2147483845" r:id="rId20"/>
    <p:sldLayoutId id="2147483846" r:id="rId21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25707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51415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77122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02830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141035" indent="-195484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SzPct val="110000"/>
        <a:buFont typeface="Gill Sans" charset="0"/>
        <a:buChar char="•"/>
        <a:defRPr sz="2400" b="1" kern="1200">
          <a:solidFill>
            <a:srgbClr val="595959"/>
          </a:solidFill>
          <a:latin typeface="+mj-lt"/>
          <a:ea typeface="+mn-ea"/>
          <a:cs typeface="PF Paperback"/>
          <a:sym typeface="Gill Sans" charset="0"/>
        </a:defRPr>
      </a:lvl1pPr>
      <a:lvl2pPr marL="505224" indent="-195484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SzPct val="110000"/>
        <a:buFont typeface="Gill Sans" charset="0"/>
        <a:buChar char="•"/>
        <a:defRPr sz="2000" b="1" kern="1200">
          <a:solidFill>
            <a:srgbClr val="7F7F7F"/>
          </a:solidFill>
          <a:latin typeface="+mj-lt"/>
          <a:ea typeface="+mn-ea"/>
          <a:cs typeface="PF Paperback"/>
          <a:sym typeface="Gill Sans" charset="0"/>
        </a:defRPr>
      </a:lvl2pPr>
      <a:lvl3pPr marL="971174" indent="-195484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SzPct val="110000"/>
        <a:buFont typeface="Gill Sans" charset="0"/>
        <a:buChar char="•"/>
        <a:defRPr sz="1600" b="1" kern="1200">
          <a:solidFill>
            <a:srgbClr val="7D7D7D"/>
          </a:solidFill>
          <a:latin typeface="+mj-lt"/>
          <a:ea typeface="+mn-ea"/>
          <a:cs typeface="PF Paperback"/>
          <a:sym typeface="Gill Sans" charset="0"/>
        </a:defRPr>
      </a:lvl3pPr>
      <a:lvl4pPr marL="1221109" indent="-195484" algn="l" rtl="0" eaLnBrk="0" fontAlgn="base" hangingPunct="0">
        <a:spcBef>
          <a:spcPts val="338"/>
        </a:spcBef>
        <a:spcAft>
          <a:spcPct val="0"/>
        </a:spcAft>
        <a:buSzPct val="110000"/>
        <a:buFont typeface="Gill Sans" charset="0"/>
        <a:buChar char="•"/>
        <a:defRPr sz="1600" kern="1200">
          <a:solidFill>
            <a:srgbClr val="818181"/>
          </a:solidFill>
          <a:latin typeface="Arial"/>
          <a:ea typeface="ＭＳ Ｐゴシック" charset="0"/>
          <a:cs typeface="Arial"/>
          <a:sym typeface="Gill Sans" charset="0"/>
        </a:defRPr>
      </a:lvl4pPr>
      <a:lvl5pPr marL="1471041" indent="-195484" algn="l" rtl="0" eaLnBrk="0" fontAlgn="base" hangingPunct="0">
        <a:spcBef>
          <a:spcPts val="338"/>
        </a:spcBef>
        <a:spcAft>
          <a:spcPct val="0"/>
        </a:spcAft>
        <a:buSzPct val="110000"/>
        <a:buFont typeface="Gill Sans" charset="0"/>
        <a:buChar char="•"/>
        <a:defRPr sz="1600" kern="1200">
          <a:solidFill>
            <a:srgbClr val="818181"/>
          </a:solidFill>
          <a:latin typeface="Arial"/>
          <a:ea typeface="Arial" charset="0"/>
          <a:cs typeface="Arial"/>
          <a:sym typeface="Gill Sans" charset="0"/>
        </a:defRPr>
      </a:lvl5pPr>
      <a:lvl6pPr marL="1413915" indent="-128539" algn="l" defTabSz="51415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670991" indent="-128539" algn="l" defTabSz="51415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8067" indent="-128539" algn="l" defTabSz="51415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185143" indent="-128539" algn="l" defTabSz="51415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57075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514150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771226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302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85378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42454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799529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056604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"/>
          <p:cNvSpPr>
            <a:spLocks noGrp="1" noChangeArrowheads="1"/>
          </p:cNvSpPr>
          <p:nvPr>
            <p:ph type="body" idx="1"/>
          </p:nvPr>
        </p:nvSpPr>
        <p:spPr bwMode="auto">
          <a:xfrm>
            <a:off x="1412677" y="1484717"/>
            <a:ext cx="6885682" cy="48065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txBody>
          <a:bodyPr vert="horz" wrap="square" lIns="28563" tIns="28563" rIns="28563" bIns="28563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en-US" dirty="0">
                <a:sym typeface="Gill Sans" charset="0"/>
              </a:rPr>
              <a:t>Click to edit Master text styles</a:t>
            </a:r>
          </a:p>
          <a:p>
            <a:pPr lvl="1"/>
            <a:r>
              <a:rPr lang="en-US" dirty="0">
                <a:sym typeface="Gill Sans" charset="0"/>
              </a:rPr>
              <a:t>Second level</a:t>
            </a:r>
          </a:p>
          <a:p>
            <a:pPr lvl="2"/>
            <a:r>
              <a:rPr lang="en-US" dirty="0">
                <a:sym typeface="Gill Sans" charset="0"/>
              </a:rPr>
              <a:t>Third </a:t>
            </a:r>
            <a:r>
              <a:rPr lang="en-US" dirty="0" smtClean="0">
                <a:sym typeface="Gill Sans" charset="0"/>
              </a:rPr>
              <a:t>level</a:t>
            </a:r>
            <a:endParaRPr lang="en-US" dirty="0">
              <a:sym typeface="Gill Sans" charset="0"/>
            </a:endParaRPr>
          </a:p>
        </p:txBody>
      </p:sp>
      <p:sp>
        <p:nvSpPr>
          <p:cNvPr id="2" name="Footer Placeholder 1"/>
          <p:cNvSpPr>
            <a:spLocks noGrp="1"/>
          </p:cNvSpPr>
          <p:nvPr>
            <p:ph type="ftr" sz="quarter" idx="3"/>
          </p:nvPr>
        </p:nvSpPr>
        <p:spPr>
          <a:xfrm>
            <a:off x="1412678" y="6467485"/>
            <a:ext cx="7169646" cy="364331"/>
          </a:xfrm>
          <a:prstGeom prst="rect">
            <a:avLst/>
          </a:prstGeom>
        </p:spPr>
        <p:txBody>
          <a:bodyPr vert="horz" lIns="51415" tIns="25709" rIns="51415" bIns="25709" rtlCol="0" anchor="ctr"/>
          <a:lstStyle>
            <a:lvl1pPr algn="l">
              <a:defRPr sz="900" smtClean="0">
                <a:solidFill>
                  <a:srgbClr val="595959"/>
                </a:solidFill>
                <a:latin typeface="+mj-lt"/>
                <a:cs typeface="PF Paperback Light"/>
              </a:defRPr>
            </a:lvl1pPr>
          </a:lstStyle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 smtClean="0"/>
              <a:t>Webinars on OpenAIRE compatibility for repositories </a:t>
            </a:r>
            <a:r>
              <a:rPr lang="en-GB" smtClean="0"/>
              <a:t>– March/April 2014</a:t>
            </a:r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4"/>
          </p:nvPr>
        </p:nvSpPr>
        <p:spPr>
          <a:xfrm>
            <a:off x="8743950" y="6467485"/>
            <a:ext cx="405408" cy="364331"/>
          </a:xfrm>
          <a:prstGeom prst="rect">
            <a:avLst/>
          </a:prstGeom>
        </p:spPr>
        <p:txBody>
          <a:bodyPr vert="horz" lIns="51415" tIns="25709" rIns="51415" bIns="25709" rtlCol="0" anchor="ctr"/>
          <a:lstStyle>
            <a:lvl1pPr algn="ctr">
              <a:defRPr sz="900" baseline="0" smtClean="0">
                <a:solidFill>
                  <a:srgbClr val="595959"/>
                </a:solidFill>
                <a:latin typeface="PF Paperback Light"/>
                <a:cs typeface="PF Paperback Light"/>
              </a:defRPr>
            </a:lvl1pPr>
          </a:lstStyle>
          <a:p>
            <a:pPr>
              <a:defRPr/>
            </a:pPr>
            <a:fld id="{80A571AF-E72F-E546-A5E6-4F2BC8474999}" type="slidenum">
              <a:rPr lang="en-GB"/>
              <a:pPr>
                <a:defRPr/>
              </a:pPr>
              <a:t>‹Nr.›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817410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48" r:id="rId1"/>
    <p:sldLayoutId id="2147483849" r:id="rId2"/>
    <p:sldLayoutId id="2147483850" r:id="rId3"/>
    <p:sldLayoutId id="2147483851" r:id="rId4"/>
    <p:sldLayoutId id="2147483852" r:id="rId5"/>
    <p:sldLayoutId id="2147483853" r:id="rId6"/>
    <p:sldLayoutId id="2147483854" r:id="rId7"/>
    <p:sldLayoutId id="2147483855" r:id="rId8"/>
    <p:sldLayoutId id="2147483856" r:id="rId9"/>
    <p:sldLayoutId id="2147483857" r:id="rId10"/>
    <p:sldLayoutId id="2147483858" r:id="rId11"/>
    <p:sldLayoutId id="2147483859" r:id="rId12"/>
    <p:sldLayoutId id="2147483860" r:id="rId13"/>
    <p:sldLayoutId id="2147483861" r:id="rId14"/>
    <p:sldLayoutId id="2147483862" r:id="rId15"/>
    <p:sldLayoutId id="2147483863" r:id="rId16"/>
    <p:sldLayoutId id="2147483864" r:id="rId17"/>
    <p:sldLayoutId id="2147483865" r:id="rId18"/>
    <p:sldLayoutId id="2147483866" r:id="rId19"/>
    <p:sldLayoutId id="2147483867" r:id="rId20"/>
  </p:sldLayoutIdLst>
  <p:transition/>
  <p:timing>
    <p:tnLst>
      <p:par>
        <p:cTn id="1" dur="indefinite" restart="never" nodeType="tmRoot"/>
      </p:par>
    </p:tnLst>
  </p:timing>
  <p:hf hd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  <a:sym typeface="Gill Sans" charset="0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5pPr>
      <a:lvl6pPr marL="257075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6pPr>
      <a:lvl7pPr marL="51415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7pPr>
      <a:lvl8pPr marL="771226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8pPr>
      <a:lvl9pPr marL="1028302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Gill Sans" charset="0"/>
          <a:ea typeface="ヒラギノ角ゴ ProN W3" charset="0"/>
          <a:cs typeface="ヒラギノ角ゴ ProN W3" charset="0"/>
          <a:sym typeface="Gill Sans" charset="0"/>
        </a:defRPr>
      </a:lvl9pPr>
    </p:titleStyle>
    <p:bodyStyle>
      <a:lvl1pPr marL="141035" indent="-195484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SzPct val="110000"/>
        <a:buFont typeface="Gill Sans" charset="0"/>
        <a:buChar char="•"/>
        <a:defRPr sz="2400" b="1" kern="1200">
          <a:solidFill>
            <a:srgbClr val="595959"/>
          </a:solidFill>
          <a:latin typeface="+mj-lt"/>
          <a:ea typeface="+mn-ea"/>
          <a:cs typeface="PF Paperback"/>
          <a:sym typeface="Gill Sans" charset="0"/>
        </a:defRPr>
      </a:lvl1pPr>
      <a:lvl2pPr marL="505224" indent="-195484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SzPct val="110000"/>
        <a:buFont typeface="Gill Sans" charset="0"/>
        <a:buChar char="•"/>
        <a:defRPr sz="2000" b="1" kern="1200">
          <a:solidFill>
            <a:srgbClr val="7F7F7F"/>
          </a:solidFill>
          <a:latin typeface="+mj-lt"/>
          <a:ea typeface="+mn-ea"/>
          <a:cs typeface="PF Paperback"/>
          <a:sym typeface="Gill Sans" charset="0"/>
        </a:defRPr>
      </a:lvl2pPr>
      <a:lvl3pPr marL="971174" indent="-195484" algn="l" rtl="0" eaLnBrk="0" fontAlgn="base" hangingPunct="0">
        <a:lnSpc>
          <a:spcPct val="130000"/>
        </a:lnSpc>
        <a:spcBef>
          <a:spcPct val="0"/>
        </a:spcBef>
        <a:spcAft>
          <a:spcPct val="0"/>
        </a:spcAft>
        <a:buSzPct val="110000"/>
        <a:buFont typeface="Gill Sans" charset="0"/>
        <a:buChar char="•"/>
        <a:defRPr sz="1600" b="1" kern="1200">
          <a:solidFill>
            <a:srgbClr val="7D7D7D"/>
          </a:solidFill>
          <a:latin typeface="+mj-lt"/>
          <a:ea typeface="+mn-ea"/>
          <a:cs typeface="PF Paperback"/>
          <a:sym typeface="Gill Sans" charset="0"/>
        </a:defRPr>
      </a:lvl3pPr>
      <a:lvl4pPr marL="1221109" indent="-195484" algn="l" rtl="0" eaLnBrk="0" fontAlgn="base" hangingPunct="0">
        <a:spcBef>
          <a:spcPts val="338"/>
        </a:spcBef>
        <a:spcAft>
          <a:spcPct val="0"/>
        </a:spcAft>
        <a:buSzPct val="110000"/>
        <a:buFont typeface="Gill Sans" charset="0"/>
        <a:buChar char="•"/>
        <a:defRPr sz="1600" kern="1200">
          <a:solidFill>
            <a:srgbClr val="818181"/>
          </a:solidFill>
          <a:latin typeface="Arial"/>
          <a:ea typeface="ＭＳ Ｐゴシック" charset="0"/>
          <a:cs typeface="Arial"/>
          <a:sym typeface="Gill Sans" charset="0"/>
        </a:defRPr>
      </a:lvl4pPr>
      <a:lvl5pPr marL="1471041" indent="-195484" algn="l" rtl="0" eaLnBrk="0" fontAlgn="base" hangingPunct="0">
        <a:spcBef>
          <a:spcPts val="338"/>
        </a:spcBef>
        <a:spcAft>
          <a:spcPct val="0"/>
        </a:spcAft>
        <a:buSzPct val="110000"/>
        <a:buFont typeface="Gill Sans" charset="0"/>
        <a:buChar char="•"/>
        <a:defRPr sz="1600" kern="1200">
          <a:solidFill>
            <a:srgbClr val="818181"/>
          </a:solidFill>
          <a:latin typeface="Arial"/>
          <a:ea typeface="Arial" charset="0"/>
          <a:cs typeface="Arial"/>
          <a:sym typeface="Gill Sans" charset="0"/>
        </a:defRPr>
      </a:lvl5pPr>
      <a:lvl6pPr marL="1413915" indent="-128539" algn="l" defTabSz="51415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670991" indent="-128539" algn="l" defTabSz="51415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8067" indent="-128539" algn="l" defTabSz="51415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185143" indent="-128539" algn="l" defTabSz="514150" rtl="0" eaLnBrk="1" latinLnBrk="0" hangingPunct="1">
        <a:lnSpc>
          <a:spcPct val="90000"/>
        </a:lnSpc>
        <a:spcBef>
          <a:spcPct val="30000"/>
        </a:spcBef>
        <a:buFont typeface="Arial" panose="020B0604020202020204" pitchFamily="34" charset="0"/>
        <a:buChar char="•"/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l-GR"/>
      </a:defPPr>
      <a:lvl1pPr marL="0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1pPr>
      <a:lvl2pPr marL="257075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2pPr>
      <a:lvl3pPr marL="514150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3pPr>
      <a:lvl4pPr marL="771226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4pPr>
      <a:lvl5pPr marL="1028302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5pPr>
      <a:lvl6pPr marL="1285378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6pPr>
      <a:lvl7pPr marL="1542454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7pPr>
      <a:lvl8pPr marL="1799529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8pPr>
      <a:lvl9pPr marL="2056604" algn="l" defTabSz="514150" rtl="0" eaLnBrk="1" latinLnBrk="0" hangingPunct="1">
        <a:defRPr sz="10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20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6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ec.europa.eu/research/participants/data/ref/h2020/mga/gga/h2020-mga-gga-multi_en.pdf" TargetMode="External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6.png"/><Relationship Id="rId3" Type="http://schemas.openxmlformats.org/officeDocument/2006/relationships/hyperlink" Target="ftp://ftp.cordis.europa.eu/pub/fp7/docs/fp7-ga-annex2-v3_en.pdf" TargetMode="External"/><Relationship Id="rId7" Type="http://schemas.openxmlformats.org/officeDocument/2006/relationships/hyperlink" Target="http://erc.europa.eu/sites/default/files/document/file/open_access_policy_researchers_funded_ERC.pdf" TargetMode="External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25.jpeg"/><Relationship Id="rId11" Type="http://schemas.openxmlformats.org/officeDocument/2006/relationships/image" Target="../media/image29.png"/><Relationship Id="rId5" Type="http://schemas.openxmlformats.org/officeDocument/2006/relationships/image" Target="../media/image24.png"/><Relationship Id="rId10" Type="http://schemas.openxmlformats.org/officeDocument/2006/relationships/image" Target="../media/image28.png"/><Relationship Id="rId4" Type="http://schemas.openxmlformats.org/officeDocument/2006/relationships/image" Target="../media/image23.png"/><Relationship Id="rId9" Type="http://schemas.openxmlformats.org/officeDocument/2006/relationships/image" Target="../media/image27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openaire.eu/content-acquisition-policy/content-acquisition-policy/content-acquisition-policy" TargetMode="Externa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5.png"/><Relationship Id="rId7" Type="http://schemas.openxmlformats.org/officeDocument/2006/relationships/image" Target="../media/image39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8.png"/><Relationship Id="rId5" Type="http://schemas.openxmlformats.org/officeDocument/2006/relationships/image" Target="../media/image37.png"/><Relationship Id="rId10" Type="http://schemas.openxmlformats.org/officeDocument/2006/relationships/image" Target="../media/image42.png"/><Relationship Id="rId4" Type="http://schemas.openxmlformats.org/officeDocument/2006/relationships/image" Target="../media/image36.png"/><Relationship Id="rId9" Type="http://schemas.openxmlformats.org/officeDocument/2006/relationships/image" Target="../media/image41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6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api.openaire.eu/#cha_projects_http" TargetMode="External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6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hyperlink" Target="http://purl.org/eu-repo/semantics/#info-eu-repo-AccessRights" TargetMode="Externa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6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6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6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iprhelpdesk.eu/sites/default/files/newsdocuments/Open_Access_in_H2020.pdf" TargetMode="External"/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7" Type="http://schemas.openxmlformats.org/officeDocument/2006/relationships/hyperlink" Target="https://www.openaire.eu/repmanager-guide" TargetMode="Externa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6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6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hyperlink" Target="https://gitlab.fccn.pt/dev-rcaap/addon-openaire/tree/OpenAIRE5.X" TargetMode="External"/><Relationship Id="rId2" Type="http://schemas.openxmlformats.org/officeDocument/2006/relationships/hyperlink" Target="http://projeto.rcaap.pt/index.php/lang-en/consultar-recursos-de-apoio/remository?func=fileinfo&amp;id=354" TargetMode="External"/><Relationship Id="rId1" Type="http://schemas.openxmlformats.org/officeDocument/2006/relationships/slideLayout" Target="../slideLayouts/slideLayout23.xml"/><Relationship Id="rId4" Type="http://schemas.openxmlformats.org/officeDocument/2006/relationships/hyperlink" Target="https://gitlab.fccn.pt/dev-rcaap/addon-openaire/tree/OpenAIRE3.X" TargetMode="Externa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hyperlink" Target="https://gitlab.fccn.pt/dev-rcaap/addon-openaire/tree/OpenAIRE5.X" TargetMode="External"/><Relationship Id="rId2" Type="http://schemas.openxmlformats.org/officeDocument/2006/relationships/hyperlink" Target="http://projeto.rcaap.pt/index.php/lang-en/consultar-recursos-de-apoio/remository?func=fileinfo&amp;id=354" TargetMode="External"/><Relationship Id="rId1" Type="http://schemas.openxmlformats.org/officeDocument/2006/relationships/slideLayout" Target="../slideLayouts/slideLayout32.xml"/><Relationship Id="rId4" Type="http://schemas.openxmlformats.org/officeDocument/2006/relationships/hyperlink" Target="https://gitlab.fccn.pt/dev-rcaap/addon-openaire/tree/OpenAIRE3.X" TargetMode="Externa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26.xml"/><Relationship Id="rId4" Type="http://schemas.openxmlformats.org/officeDocument/2006/relationships/image" Target="../media/image55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png"/><Relationship Id="rId1" Type="http://schemas.openxmlformats.org/officeDocument/2006/relationships/slideLayout" Target="../slideLayouts/slideLayout2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3.xml"/></Relationships>
</file>

<file path=ppt/slides/_rels/slide42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openaire.eu/openaire-s-content-acquisition-policy/download" TargetMode="External"/><Relationship Id="rId3" Type="http://schemas.openxmlformats.org/officeDocument/2006/relationships/hyperlink" Target="http://validator.openaire.eu/" TargetMode="External"/><Relationship Id="rId7" Type="http://schemas.openxmlformats.org/officeDocument/2006/relationships/hyperlink" Target="https://www.openaire.eu/search/openaire-data-providers" TargetMode="External"/><Relationship Id="rId2" Type="http://schemas.openxmlformats.org/officeDocument/2006/relationships/hyperlink" Target="https://guidelines.openaire.eu/" TargetMode="External"/><Relationship Id="rId1" Type="http://schemas.openxmlformats.org/officeDocument/2006/relationships/slideLayout" Target="../slideLayouts/slideLayout6.xml"/><Relationship Id="rId6" Type="http://schemas.openxmlformats.org/officeDocument/2006/relationships/hyperlink" Target="https://www.openaire.eu/rep-man-toolkit/repository-managers" TargetMode="External"/><Relationship Id="rId5" Type="http://schemas.openxmlformats.org/officeDocument/2006/relationships/hyperlink" Target="http://api.openaire.eu/" TargetMode="External"/><Relationship Id="rId4" Type="http://schemas.openxmlformats.org/officeDocument/2006/relationships/hyperlink" Target="https://www.openaire.eu/support/helpdesk" TargetMode="External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hyperlink" Target="mailto:guidelines@openaire.eu" TargetMode="External"/><Relationship Id="rId2" Type="http://schemas.openxmlformats.org/officeDocument/2006/relationships/image" Target="../media/image58.emf"/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Title 7"/>
          <p:cNvSpPr>
            <a:spLocks noGrp="1"/>
          </p:cNvSpPr>
          <p:nvPr>
            <p:ph type="ctrTitle"/>
          </p:nvPr>
        </p:nvSpPr>
        <p:spPr bwMode="auto">
          <a:xfrm>
            <a:off x="179513" y="1484785"/>
            <a:ext cx="8784976" cy="2556284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numCol="1" anchorCtr="0" compatLnSpc="1">
            <a:prstTxWarp prst="textNoShape">
              <a:avLst/>
            </a:prstTxWarp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 sz="5400" dirty="0" err="1"/>
              <a:t>OpenAIRE</a:t>
            </a:r>
            <a:r>
              <a:rPr lang="en-US" sz="5400" dirty="0"/>
              <a:t> and the Case of Irish Repositories</a:t>
            </a:r>
            <a:endParaRPr lang="en-GB" sz="5400" b="0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79513" y="4149080"/>
            <a:ext cx="8784976" cy="1080120"/>
          </a:xfrm>
        </p:spPr>
        <p:txBody>
          <a:bodyPr>
            <a:normAutofit/>
          </a:bodyPr>
          <a:lstStyle/>
          <a:p>
            <a:pPr>
              <a:spcBef>
                <a:spcPts val="0"/>
              </a:spcBef>
              <a:spcAft>
                <a:spcPts val="0"/>
              </a:spcAft>
              <a:defRPr/>
            </a:pPr>
            <a:r>
              <a:rPr lang="en-US" sz="2800" dirty="0"/>
              <a:t>RIAN </a:t>
            </a:r>
            <a:r>
              <a:rPr lang="en-US" sz="2800" dirty="0" err="1"/>
              <a:t>OpenAIRE</a:t>
            </a:r>
            <a:r>
              <a:rPr lang="en-US" sz="2800" dirty="0"/>
              <a:t> Day and Workshop</a:t>
            </a:r>
            <a:br>
              <a:rPr lang="en-US" sz="2800" dirty="0"/>
            </a:br>
            <a:r>
              <a:rPr lang="en-US" sz="2800" dirty="0"/>
              <a:t>27 Nov 2015</a:t>
            </a:r>
            <a:endParaRPr lang="en-GB" sz="2400" b="0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0"/>
          </p:nvPr>
        </p:nvSpPr>
        <p:spPr>
          <a:xfrm>
            <a:off x="1" y="297226"/>
            <a:ext cx="9144000" cy="936104"/>
          </a:xfrm>
        </p:spPr>
        <p:txBody>
          <a:bodyPr>
            <a:noAutofit/>
          </a:bodyPr>
          <a:lstStyle/>
          <a:p>
            <a:r>
              <a:rPr lang="pt-PT" sz="2400" dirty="0">
                <a:latin typeface="Calibri" panose="020F0502020204030204" pitchFamily="34" charset="0"/>
              </a:rPr>
              <a:t>Jochen </a:t>
            </a:r>
            <a:r>
              <a:rPr lang="pt-PT" sz="2400" dirty="0">
                <a:latin typeface="Calibri" panose="020F0502020204030204" pitchFamily="34" charset="0"/>
              </a:rPr>
              <a:t>Schirrwagen</a:t>
            </a:r>
            <a:r>
              <a:rPr lang="pt-PT" sz="2400" b="0" dirty="0">
                <a:latin typeface="Calibri" panose="020F0502020204030204" pitchFamily="34" charset="0"/>
              </a:rPr>
              <a:t>, University of </a:t>
            </a:r>
            <a:r>
              <a:rPr lang="pt-PT" sz="2400" b="0" dirty="0">
                <a:latin typeface="Calibri" panose="020F0502020204030204" pitchFamily="34" charset="0"/>
              </a:rPr>
              <a:t>Bielefeld</a:t>
            </a:r>
            <a:endParaRPr lang="en-GB" sz="2400" b="0" dirty="0">
              <a:latin typeface="Calibri" panose="020F0502020204030204" pitchFamily="34" charset="0"/>
            </a:endParaRPr>
          </a:p>
        </p:txBody>
      </p:sp>
      <p:pic>
        <p:nvPicPr>
          <p:cNvPr id="2" name="Grafik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288" y="5973993"/>
            <a:ext cx="1368152" cy="684076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 xmlns:p14="http://schemas.microsoft.com/office/powerpoint/2010/main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smtClean="0"/>
              <a:t>AGENDA</a:t>
            </a:r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2D281C2-7B63-864C-BFF6-678A06153FA2}" type="slidenum">
              <a:rPr lang="en-GB" smtClean="0"/>
              <a:pPr>
                <a:defRPr/>
              </a:pPr>
              <a:t>2</a:t>
            </a:fld>
            <a:endParaRPr lang="en-GB" dirty="0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sz="quarter" idx="4294967295"/>
          </p:nvPr>
        </p:nvSpPr>
        <p:spPr>
          <a:xfrm>
            <a:off x="508399" y="1567819"/>
            <a:ext cx="6191110" cy="4741502"/>
          </a:xfrm>
        </p:spPr>
        <p:txBody>
          <a:bodyPr>
            <a:noAutofit/>
          </a:bodyPr>
          <a:lstStyle/>
          <a:p>
            <a:pPr marL="514200" indent="-514200">
              <a:lnSpc>
                <a:spcPct val="150000"/>
              </a:lnSpc>
              <a:buFont typeface="+mj-lt"/>
              <a:buAutoNum type="arabicPeriod"/>
            </a:pPr>
            <a:r>
              <a:rPr lang="en-US" sz="2600" dirty="0" err="1"/>
              <a:t>OpenAIRE</a:t>
            </a:r>
            <a:r>
              <a:rPr lang="en-US" sz="2600" dirty="0"/>
              <a:t> explained briefly</a:t>
            </a:r>
          </a:p>
          <a:p>
            <a:pPr marL="514200" indent="-514200">
              <a:lnSpc>
                <a:spcPct val="150000"/>
              </a:lnSpc>
              <a:buFont typeface="+mj-lt"/>
              <a:buAutoNum type="arabicPeriod"/>
            </a:pPr>
            <a:r>
              <a:rPr lang="en-US" sz="2600" dirty="0"/>
              <a:t>Data Provider Guidelines / OA in H2020</a:t>
            </a:r>
          </a:p>
          <a:p>
            <a:pPr marL="514200" indent="-514200">
              <a:lnSpc>
                <a:spcPct val="150000"/>
              </a:lnSpc>
              <a:buFont typeface="+mj-lt"/>
              <a:buAutoNum type="arabicPeriod"/>
            </a:pPr>
            <a:r>
              <a:rPr lang="en-US" sz="2600" dirty="0"/>
              <a:t>The Case of Irish Repositories</a:t>
            </a:r>
          </a:p>
          <a:p>
            <a:pPr marL="514200" indent="-514200">
              <a:lnSpc>
                <a:spcPct val="150000"/>
              </a:lnSpc>
              <a:buFont typeface="+mj-lt"/>
              <a:buAutoNum type="arabicPeriod"/>
            </a:pPr>
            <a:r>
              <a:rPr lang="en-US" sz="2600" dirty="0"/>
              <a:t>Important Metadata Properties</a:t>
            </a:r>
          </a:p>
          <a:p>
            <a:pPr marL="878390" lvl="1" indent="-514200">
              <a:lnSpc>
                <a:spcPct val="150000"/>
              </a:lnSpc>
            </a:pPr>
            <a:r>
              <a:rPr lang="en-US" sz="2200" dirty="0"/>
              <a:t>Referencing funding</a:t>
            </a:r>
          </a:p>
          <a:p>
            <a:pPr marL="878390" lvl="1" indent="-514200">
              <a:lnSpc>
                <a:spcPct val="150000"/>
              </a:lnSpc>
            </a:pPr>
            <a:r>
              <a:rPr lang="en-US" sz="2200" dirty="0"/>
              <a:t>Data-publication linking</a:t>
            </a:r>
          </a:p>
          <a:p>
            <a:pPr marL="514200" indent="-514200">
              <a:lnSpc>
                <a:spcPct val="150000"/>
              </a:lnSpc>
              <a:buFont typeface="+mj-lt"/>
              <a:buAutoNum type="arabicPeriod"/>
            </a:pPr>
            <a:r>
              <a:rPr lang="en-US" sz="2600" dirty="0"/>
              <a:t>Repository Platform Support</a:t>
            </a:r>
          </a:p>
          <a:p>
            <a:pPr marL="514200" indent="-514200">
              <a:lnSpc>
                <a:spcPct val="150000"/>
              </a:lnSpc>
              <a:buFont typeface="+mj-lt"/>
              <a:buAutoNum type="arabicPeriod"/>
            </a:pPr>
            <a:r>
              <a:rPr lang="en-US" sz="2600" dirty="0"/>
              <a:t>Connect your Repository with </a:t>
            </a:r>
            <a:r>
              <a:rPr lang="en-US" sz="2600" dirty="0" err="1"/>
              <a:t>OpenAIRE</a:t>
            </a:r>
            <a:endParaRPr lang="en-US" sz="2600" dirty="0"/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25" t="4851" r="6525" b="6688"/>
          <a:stretch/>
        </p:blipFill>
        <p:spPr>
          <a:xfrm>
            <a:off x="6699509" y="866176"/>
            <a:ext cx="2225702" cy="551515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5367839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Texto 4"/>
          <p:cNvSpPr>
            <a:spLocks noGrp="1"/>
          </p:cNvSpPr>
          <p:nvPr>
            <p:ph type="body" sz="quarter" idx="14"/>
          </p:nvPr>
        </p:nvSpPr>
        <p:spPr/>
        <p:txBody>
          <a:bodyPr>
            <a:noAutofit/>
          </a:bodyPr>
          <a:lstStyle/>
          <a:p>
            <a:r>
              <a:rPr lang="en-US" sz="5400" dirty="0" err="1"/>
              <a:t>OpenAIRE</a:t>
            </a:r>
            <a:r>
              <a:rPr lang="en-US" sz="5400" dirty="0"/>
              <a:t> explained</a:t>
            </a:r>
            <a:endParaRPr lang="en-US" sz="5400" dirty="0"/>
          </a:p>
        </p:txBody>
      </p:sp>
      <p:sp>
        <p:nvSpPr>
          <p:cNvPr id="9" name="Marcador de Posição do Texto 8"/>
          <p:cNvSpPr>
            <a:spLocks noGrp="1"/>
          </p:cNvSpPr>
          <p:nvPr>
            <p:ph type="body" sz="quarter" idx="15"/>
          </p:nvPr>
        </p:nvSpPr>
        <p:spPr>
          <a:xfrm>
            <a:off x="1493243" y="3429430"/>
            <a:ext cx="5815062" cy="809661"/>
          </a:xfrm>
        </p:spPr>
        <p:txBody>
          <a:bodyPr>
            <a:noAutofit/>
          </a:bodyPr>
          <a:lstStyle/>
          <a:p>
            <a:pPr algn="r"/>
            <a:r>
              <a:rPr lang="en-US" sz="5400" dirty="0" smtClean="0"/>
              <a:t>Briefly</a:t>
            </a:r>
            <a:endParaRPr lang="en-US" sz="5400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630A0E4E-93C7-974F-9CD6-534DEEE0329C}" type="slidenum">
              <a:rPr lang="en-GB" smtClean="0"/>
              <a:pPr>
                <a:defRPr/>
              </a:pPr>
              <a:t>3</a:t>
            </a:fld>
            <a:endParaRPr lang="en-GB" dirty="0"/>
          </a:p>
        </p:txBody>
      </p:sp>
      <p:sp>
        <p:nvSpPr>
          <p:cNvPr id="10" name="Oval 9"/>
          <p:cNvSpPr/>
          <p:nvPr/>
        </p:nvSpPr>
        <p:spPr bwMode="auto">
          <a:xfrm>
            <a:off x="1403648" y="5146302"/>
            <a:ext cx="1494582" cy="1365205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135" eaLnBrk="1" hangingPunct="1"/>
            <a:r>
              <a:rPr lang="pt-PT" sz="6000" dirty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1</a:t>
            </a:r>
            <a:r>
              <a:rPr lang="pt-PT" sz="3600" dirty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/6</a:t>
            </a:r>
          </a:p>
        </p:txBody>
      </p:sp>
    </p:spTree>
    <p:extLst>
      <p:ext uri="{BB962C8B-B14F-4D97-AF65-F5344CB8AC3E}">
        <p14:creationId xmlns:p14="http://schemas.microsoft.com/office/powerpoint/2010/main" val="168386567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 descr="openaccess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71749">
            <a:off x="243886" y="2346227"/>
            <a:ext cx="1851433" cy="2885153"/>
          </a:xfrm>
          <a:prstGeom prst="rect">
            <a:avLst/>
          </a:prstGeom>
        </p:spPr>
      </p:pic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z="4000" b="1" dirty="0">
                <a:solidFill>
                  <a:srgbClr val="FF7F06"/>
                </a:solidFill>
                <a:cs typeface="PF Paperback"/>
              </a:rPr>
              <a:t>O</a:t>
            </a:r>
            <a:r>
              <a:rPr lang="en-US" sz="4000" b="1" dirty="0">
                <a:solidFill>
                  <a:srgbClr val="FF7F06"/>
                </a:solidFill>
                <a:cs typeface="PF Paperback"/>
              </a:rPr>
              <a:t>pen </a:t>
            </a:r>
            <a:r>
              <a:rPr lang="en-GB" sz="4000" b="1" dirty="0">
                <a:solidFill>
                  <a:srgbClr val="FF7F06"/>
                </a:solidFill>
                <a:cs typeface="PF Paperback"/>
              </a:rPr>
              <a:t>Access </a:t>
            </a:r>
            <a:r>
              <a:rPr lang="en-GB" sz="4000" b="1" dirty="0">
                <a:cs typeface="PF Paperback"/>
              </a:rPr>
              <a:t>infrastructure</a:t>
            </a:r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2"/>
          </p:nvPr>
        </p:nvSpPr>
        <p:spPr/>
        <p:txBody>
          <a:bodyPr>
            <a:noAutofit/>
          </a:bodyPr>
          <a:lstStyle/>
          <a:p>
            <a:r>
              <a:rPr lang="en-GB" sz="7800" dirty="0"/>
              <a:t>OpenAIRE</a:t>
            </a: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US" sz="4400" dirty="0">
                <a:solidFill>
                  <a:srgbClr val="285ADB"/>
                </a:solidFill>
              </a:rPr>
              <a:t>for research in Europe</a:t>
            </a:r>
            <a:endParaRPr lang="en-GB" sz="4400" dirty="0">
              <a:solidFill>
                <a:srgbClr val="285ADB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F278ADF3-24CD-244D-BD32-CEE8F9193AFF}" type="slidenum">
              <a:rPr lang="en-GB" smtClean="0"/>
              <a:pPr>
                <a:defRPr/>
              </a:pPr>
              <a:t>4</a:t>
            </a:fld>
            <a:endParaRPr lang="en-GB" dirty="0"/>
          </a:p>
        </p:txBody>
      </p:sp>
      <p:sp>
        <p:nvSpPr>
          <p:cNvPr id="9" name="TextBox 2"/>
          <p:cNvSpPr txBox="1"/>
          <p:nvPr/>
        </p:nvSpPr>
        <p:spPr>
          <a:xfrm>
            <a:off x="539948" y="5033546"/>
            <a:ext cx="8208110" cy="661679"/>
          </a:xfrm>
          <a:prstGeom prst="rect">
            <a:avLst/>
          </a:prstGeom>
          <a:noFill/>
        </p:spPr>
        <p:txBody>
          <a:bodyPr wrap="square" lIns="91400" tIns="45700" rIns="91400" bIns="45700" rtlCol="0">
            <a:spAutoFit/>
          </a:bodyPr>
          <a:lstStyle/>
          <a:p>
            <a:pPr algn="ctr"/>
            <a:r>
              <a:rPr lang="en-GB" sz="3700" dirty="0">
                <a:solidFill>
                  <a:schemeClr val="bg1">
                    <a:lumMod val="50000"/>
                  </a:schemeClr>
                </a:solidFill>
                <a:latin typeface="+mj-lt"/>
                <a:cs typeface="PF Paperback"/>
              </a:rPr>
              <a:t>www.openaire.eu</a:t>
            </a:r>
          </a:p>
        </p:txBody>
      </p:sp>
    </p:spTree>
    <p:extLst>
      <p:ext uri="{BB962C8B-B14F-4D97-AF65-F5344CB8AC3E}">
        <p14:creationId xmlns:p14="http://schemas.microsoft.com/office/powerpoint/2010/main" val="30511160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p14:dur="0" advTm="7000"/>
    </mc:Choice>
    <mc:Fallback>
      <p:transition advTm="7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>
          <a:xfrm>
            <a:off x="1331640" y="242653"/>
            <a:ext cx="7488831" cy="2091014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>From the OA Pilot in FP7 </a:t>
            </a:r>
            <a:br>
              <a:rPr lang="en-GB" dirty="0" smtClean="0"/>
            </a:br>
            <a:r>
              <a:rPr lang="en-GB" dirty="0" smtClean="0"/>
              <a:t>to the Key Infrastructure for the OA Mandate in H2020</a:t>
            </a:r>
            <a:endParaRPr lang="en-GB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0A0E4E-93C7-974F-9CD6-534DEEE0329C}" type="slidenum">
              <a:rPr lang="en-GB" smtClean="0"/>
              <a:pPr>
                <a:defRPr/>
              </a:pPr>
              <a:t>5</a:t>
            </a:fld>
            <a:endParaRPr lang="en-GB" dirty="0"/>
          </a:p>
        </p:txBody>
      </p:sp>
      <p:pic>
        <p:nvPicPr>
          <p:cNvPr id="8" name="Grafik 7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33670"/>
            <a:ext cx="9144000" cy="2190665"/>
          </a:xfrm>
          <a:prstGeom prst="rect">
            <a:avLst/>
          </a:prstGeom>
        </p:spPr>
      </p:pic>
      <p:pic>
        <p:nvPicPr>
          <p:cNvPr id="9" name="Grafik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38" y="2564906"/>
            <a:ext cx="8582025" cy="695325"/>
          </a:xfrm>
          <a:prstGeom prst="rect">
            <a:avLst/>
          </a:prstGeom>
        </p:spPr>
      </p:pic>
      <p:graphicFrame>
        <p:nvGraphicFramePr>
          <p:cNvPr id="11" name="Diagram 15"/>
          <p:cNvGraphicFramePr/>
          <p:nvPr>
            <p:extLst>
              <p:ext uri="{D42A27DB-BD31-4B8C-83A1-F6EECF244321}">
                <p14:modId xmlns:p14="http://schemas.microsoft.com/office/powerpoint/2010/main" val="704704476"/>
              </p:ext>
            </p:extLst>
          </p:nvPr>
        </p:nvGraphicFramePr>
        <p:xfrm>
          <a:off x="53753" y="5013176"/>
          <a:ext cx="9036496" cy="11779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383421029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11" grpId="0">
        <p:bldAsOne/>
      </p:bldGraphic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de-DE" sz="4400" b="1" dirty="0">
                <a:ea typeface="PF Paperback Light" pitchFamily="50" charset="0"/>
                <a:cs typeface="PF Paperback Light" pitchFamily="50" charset="0"/>
              </a:rPr>
              <a:t>Open Access in Horizon 2020</a:t>
            </a:r>
            <a:endParaRPr lang="en-GB" sz="440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pt-PT" dirty="0"/>
              <a:t>The grant agreement states:</a:t>
            </a:r>
          </a:p>
          <a:p>
            <a:endParaRPr lang="en-GB" dirty="0"/>
          </a:p>
        </p:txBody>
      </p:sp>
      <p:sp>
        <p:nvSpPr>
          <p:cNvPr id="7" name="Marcador de Posição do Texto 11"/>
          <p:cNvSpPr txBox="1">
            <a:spLocks/>
          </p:cNvSpPr>
          <p:nvPr/>
        </p:nvSpPr>
        <p:spPr bwMode="auto">
          <a:xfrm>
            <a:off x="1115616" y="2060848"/>
            <a:ext cx="4293058" cy="3528391"/>
          </a:xfrm>
          <a:prstGeom prst="rect">
            <a:avLst/>
          </a:prstGeom>
          <a:solidFill>
            <a:srgbClr val="FFFFFF">
              <a:lumMod val="95000"/>
            </a:srgbClr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="" xmlns:ma14="http://schemas.microsoft.com/office/mac/drawingml/2011/main" val="1"/>
            </a:ext>
          </a:extLst>
        </p:spPr>
        <p:txBody>
          <a:bodyPr vert="horz" wrap="square" lIns="28572" tIns="28572" rIns="28572" bIns="28572" numCol="1" anchor="t" anchorCtr="0" compatLnSpc="1">
            <a:prstTxWarp prst="textNoShape">
              <a:avLst/>
            </a:prstTxWarp>
            <a:noAutofit/>
          </a:bodyPr>
          <a:lstStyle>
            <a:lvl1pPr marL="150004" indent="0" algn="ctr" rtl="0" eaLnBrk="0" fontAlgn="base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SzPct val="110000"/>
              <a:buFont typeface="Gill Sans" charset="0"/>
              <a:buNone/>
              <a:defRPr sz="2000" b="1" kern="1200" cap="small" baseline="0">
                <a:solidFill>
                  <a:srgbClr val="ED9109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Gill Sans" charset="0"/>
              </a:defRPr>
            </a:lvl1pPr>
            <a:lvl2pPr marL="505371" indent="-195541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1800" b="1" kern="1200">
                <a:solidFill>
                  <a:srgbClr val="7F7F7F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Gill Sans" charset="0"/>
              </a:defRPr>
            </a:lvl2pPr>
            <a:lvl3pPr marL="971456" indent="-195541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1500" b="1" kern="1200">
                <a:solidFill>
                  <a:srgbClr val="7D7D7D"/>
                </a:solidFill>
                <a:latin typeface="Calibri" panose="020F0502020204030204" pitchFamily="34" charset="0"/>
                <a:ea typeface="+mn-ea"/>
                <a:cs typeface="Calibri" panose="020F0502020204030204" pitchFamily="34" charset="0"/>
                <a:sym typeface="Gill Sans" charset="0"/>
              </a:defRPr>
            </a:lvl3pPr>
            <a:lvl4pPr marL="1221463" indent="-195541" algn="l" rtl="0" eaLnBrk="0" fontAlgn="base" hangingPunct="0">
              <a:spcBef>
                <a:spcPts val="338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1600" kern="1200">
                <a:solidFill>
                  <a:srgbClr val="818181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1471470" indent="-195541" algn="l" rtl="0" eaLnBrk="0" fontAlgn="base" hangingPunct="0">
              <a:spcBef>
                <a:spcPts val="338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1600" kern="1200">
                <a:solidFill>
                  <a:srgbClr val="818181"/>
                </a:solidFill>
                <a:latin typeface="Arial"/>
                <a:ea typeface="Arial" charset="0"/>
                <a:cs typeface="Arial"/>
                <a:sym typeface="Gill Sans" charset="0"/>
              </a:defRPr>
            </a:lvl5pPr>
            <a:lvl6pPr marL="1414326" indent="-128576" algn="l" defTabSz="5143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1476" indent="-128576" algn="l" defTabSz="5143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627" indent="-128576" algn="l" defTabSz="5143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776" indent="-128576" algn="l" defTabSz="51430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150004" marR="0" lvl="0" indent="0" algn="ctr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Pct val="110000"/>
              <a:buFont typeface="Gill Sans" charset="0"/>
              <a:buNone/>
              <a:tabLst/>
              <a:defRPr/>
            </a:pPr>
            <a:r>
              <a:rPr kumimoji="0" lang="en-US" sz="23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ED9109"/>
                </a:solidFill>
                <a:effectLst/>
                <a:uLnTx/>
                <a:uFillTx/>
                <a:latin typeface="Calibri" panose="020F0502020204030204" pitchFamily="34" charset="0"/>
                <a:sym typeface="Gill Sans" charset="0"/>
              </a:rPr>
              <a:t>“</a:t>
            </a:r>
            <a:r>
              <a:rPr kumimoji="0" lang="en-US" sz="25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ED9109"/>
                </a:solidFill>
                <a:effectLst/>
                <a:uLnTx/>
                <a:uFillTx/>
                <a:latin typeface="Calibri" panose="020F0502020204030204" pitchFamily="34" charset="0"/>
                <a:sym typeface="Gill Sans" charset="0"/>
              </a:rPr>
              <a:t>Ensure open access… </a:t>
            </a:r>
            <a:endParaRPr kumimoji="0" lang="en-US" sz="2300" b="1" i="0" u="none" strike="noStrike" kern="1200" cap="small" spc="0" normalizeH="0" baseline="0" noProof="0" dirty="0" smtClean="0">
              <a:ln>
                <a:noFill/>
              </a:ln>
              <a:solidFill>
                <a:srgbClr val="ED9109"/>
              </a:solidFill>
              <a:effectLst/>
              <a:uLnTx/>
              <a:uFillTx/>
              <a:latin typeface="Calibri" panose="020F0502020204030204" pitchFamily="34" charset="0"/>
              <a:sym typeface="Gill Sans" charset="0"/>
            </a:endParaRPr>
          </a:p>
          <a:p>
            <a:pPr marL="150004" marR="0" lvl="0" indent="0" algn="ctr" defTabSz="914400" rtl="0" eaLnBrk="0" fontAlgn="base" latinLnBrk="0" hangingPunct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  <a:buClrTx/>
              <a:buSzPct val="110000"/>
              <a:buFont typeface="Gill Sans" charset="0"/>
              <a:buNone/>
              <a:tabLst/>
              <a:defRPr/>
            </a:pPr>
            <a:r>
              <a:rPr kumimoji="0" lang="en-US" sz="2300" b="1" i="0" u="none" strike="noStrike" kern="1200" cap="small" spc="0" normalizeH="0" baseline="0" noProof="0" dirty="0" smtClean="0">
                <a:ln>
                  <a:noFill/>
                </a:ln>
                <a:solidFill>
                  <a:srgbClr val="ED9109"/>
                </a:solidFill>
                <a:effectLst/>
                <a:uLnTx/>
                <a:uFillTx/>
                <a:latin typeface="Calibri" panose="020F0502020204030204" pitchFamily="34" charset="0"/>
                <a:sym typeface="Gill Sans" charset="0"/>
              </a:rPr>
              <a:t>as soon as possible and at the latest on publication, deposit a machine-readable electronic copy of the published version or final peer-reviewed manuscript accepted for publication in a repository for scientific publications”</a:t>
            </a:r>
            <a:endParaRPr kumimoji="0" lang="en-US" sz="2300" b="1" i="0" u="none" strike="noStrike" kern="1200" cap="small" spc="0" normalizeH="0" baseline="0" noProof="0" dirty="0">
              <a:ln>
                <a:noFill/>
              </a:ln>
              <a:solidFill>
                <a:srgbClr val="ED9109"/>
              </a:solidFill>
              <a:effectLst/>
              <a:uLnTx/>
              <a:uFillTx/>
              <a:latin typeface="Calibri" panose="020F0502020204030204" pitchFamily="34" charset="0"/>
              <a:sym typeface="Gill Sans" charset="0"/>
            </a:endParaRPr>
          </a:p>
        </p:txBody>
      </p:sp>
      <p:pic>
        <p:nvPicPr>
          <p:cNvPr id="8" name="Inhaltsplatzhalter 4"/>
          <p:cNvPicPr>
            <a:picLocks noGrp="1" noChangeAspect="1"/>
          </p:cNvPicPr>
          <p:nvPr>
            <p:ph sz="quarter" idx="12"/>
          </p:nvPr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2060848"/>
            <a:ext cx="2448272" cy="3473565"/>
          </a:xfr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  <p:sp>
        <p:nvSpPr>
          <p:cNvPr id="9" name="Rectângulo 5"/>
          <p:cNvSpPr>
            <a:spLocks noChangeArrowheads="1"/>
          </p:cNvSpPr>
          <p:nvPr/>
        </p:nvSpPr>
        <p:spPr bwMode="auto">
          <a:xfrm>
            <a:off x="869816" y="6021289"/>
            <a:ext cx="4917201" cy="35662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8378" tIns="24189" rIns="48378" bIns="24189">
            <a:spAutoFit/>
          </a:bodyPr>
          <a:lstStyle>
            <a:lvl1pPr>
              <a:defRPr sz="3800">
                <a:solidFill>
                  <a:srgbClr val="000000"/>
                </a:solidFill>
                <a:latin typeface="Gill Sans" pitchFamily="-84" charset="0"/>
                <a:ea typeface="ヒラギノ角ゴ ProN W3" charset="0"/>
                <a:cs typeface="ヒラギノ角ゴ ProN W3" charset="0"/>
                <a:sym typeface="Gill Sans" pitchFamily="-84" charset="0"/>
              </a:defRPr>
            </a:lvl1pPr>
            <a:lvl2pPr marL="742950" indent="-285750">
              <a:defRPr sz="3800">
                <a:solidFill>
                  <a:srgbClr val="000000"/>
                </a:solidFill>
                <a:latin typeface="Gill Sans" pitchFamily="-84" charset="0"/>
                <a:ea typeface="ヒラギノ角ゴ ProN W3" charset="0"/>
                <a:cs typeface="ヒラギノ角ゴ ProN W3" charset="0"/>
                <a:sym typeface="Gill Sans" pitchFamily="-84" charset="0"/>
              </a:defRPr>
            </a:lvl2pPr>
            <a:lvl3pPr>
              <a:defRPr sz="3800">
                <a:solidFill>
                  <a:srgbClr val="000000"/>
                </a:solidFill>
                <a:latin typeface="Gill Sans" pitchFamily="-84" charset="0"/>
                <a:ea typeface="ヒラギノ角ゴ ProN W3" charset="0"/>
                <a:cs typeface="ヒラギノ角ゴ ProN W3" charset="0"/>
                <a:sym typeface="Gill Sans" pitchFamily="-84" charset="0"/>
              </a:defRPr>
            </a:lvl3pPr>
            <a:lvl4pPr>
              <a:defRPr sz="3800">
                <a:solidFill>
                  <a:srgbClr val="000000"/>
                </a:solidFill>
                <a:latin typeface="Gill Sans" pitchFamily="-84" charset="0"/>
                <a:ea typeface="ヒラギノ角ゴ ProN W3" charset="0"/>
                <a:cs typeface="ヒラギノ角ゴ ProN W3" charset="0"/>
                <a:sym typeface="Gill Sans" pitchFamily="-84" charset="0"/>
              </a:defRPr>
            </a:lvl4pPr>
            <a:lvl5pPr>
              <a:defRPr sz="3800">
                <a:solidFill>
                  <a:srgbClr val="000000"/>
                </a:solidFill>
                <a:latin typeface="Gill Sans" pitchFamily="-84" charset="0"/>
                <a:ea typeface="ヒラギノ角ゴ ProN W3" charset="0"/>
                <a:cs typeface="ヒラギノ角ゴ ProN W3" charset="0"/>
                <a:sym typeface="Gill Sans" pitchFamily="-84" charset="0"/>
              </a:defRPr>
            </a:lvl5pPr>
            <a:lvl6pPr marL="2284413" indent="1588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pitchFamily="-84" charset="0"/>
                <a:ea typeface="ヒラギノ角ゴ ProN W3" charset="0"/>
                <a:cs typeface="ヒラギノ角ゴ ProN W3" charset="0"/>
                <a:sym typeface="Gill Sans" pitchFamily="-84" charset="0"/>
              </a:defRPr>
            </a:lvl6pPr>
            <a:lvl7pPr marL="2741613" indent="1588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pitchFamily="-84" charset="0"/>
                <a:ea typeface="ヒラギノ角ゴ ProN W3" charset="0"/>
                <a:cs typeface="ヒラギノ角ゴ ProN W3" charset="0"/>
                <a:sym typeface="Gill Sans" pitchFamily="-84" charset="0"/>
              </a:defRPr>
            </a:lvl7pPr>
            <a:lvl8pPr marL="3198813" indent="1588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pitchFamily="-84" charset="0"/>
                <a:ea typeface="ヒラギノ角ゴ ProN W3" charset="0"/>
                <a:cs typeface="ヒラギノ角ゴ ProN W3" charset="0"/>
                <a:sym typeface="Gill Sans" pitchFamily="-84" charset="0"/>
              </a:defRPr>
            </a:lvl8pPr>
            <a:lvl9pPr marL="3656013" indent="1588" eaLnBrk="0" fontAlgn="base" hangingPunct="0">
              <a:spcBef>
                <a:spcPct val="0"/>
              </a:spcBef>
              <a:spcAft>
                <a:spcPct val="0"/>
              </a:spcAft>
              <a:defRPr sz="3800">
                <a:solidFill>
                  <a:srgbClr val="000000"/>
                </a:solidFill>
                <a:latin typeface="Gill Sans" pitchFamily="-84" charset="0"/>
                <a:ea typeface="ヒラギノ角ゴ ProN W3" charset="0"/>
                <a:cs typeface="ヒラギノ角ゴ ProN W3" charset="0"/>
                <a:sym typeface="Gill Sans" pitchFamily="-84" charset="0"/>
              </a:defRPr>
            </a:lvl9pPr>
          </a:lstStyle>
          <a:p>
            <a:pPr algn="ctr"/>
            <a:r>
              <a:rPr lang="pt-PT" altLang="de-DE" sz="1000" dirty="0">
                <a:latin typeface="Calibri" panose="020F0502020204030204" pitchFamily="34" charset="0"/>
                <a:hlinkClick r:id="rId3"/>
              </a:rPr>
              <a:t>http://ec.europa.eu/research/participants/data/ref/h2020/mga/gga/h2020-mga-gga-multi_en.pdf</a:t>
            </a:r>
            <a:r>
              <a:rPr lang="pt-PT" altLang="de-DE" sz="1000" dirty="0">
                <a:latin typeface="Calibri" panose="020F050202020403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98055158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4294967295"/>
          </p:nvPr>
        </p:nvSpPr>
        <p:spPr>
          <a:xfrm>
            <a:off x="8739188" y="6467478"/>
            <a:ext cx="404812" cy="365125"/>
          </a:xfrm>
        </p:spPr>
        <p:txBody>
          <a:bodyPr/>
          <a:lstStyle/>
          <a:p>
            <a:pPr>
              <a:defRPr/>
            </a:pPr>
            <a:fld id="{92D281C2-7B63-864C-BFF6-678A06153FA2}" type="slidenum">
              <a:rPr lang="en-GB" smtClean="0"/>
              <a:pPr>
                <a:defRPr/>
              </a:pPr>
              <a:t>7</a:t>
            </a:fld>
            <a:endParaRPr lang="en-GB" dirty="0"/>
          </a:p>
        </p:txBody>
      </p:sp>
      <p:graphicFrame>
        <p:nvGraphicFramePr>
          <p:cNvPr id="6" name="Diagram 6"/>
          <p:cNvGraphicFramePr/>
          <p:nvPr>
            <p:extLst>
              <p:ext uri="{D42A27DB-BD31-4B8C-83A1-F6EECF244321}">
                <p14:modId xmlns:p14="http://schemas.microsoft.com/office/powerpoint/2010/main" val="3967399319"/>
              </p:ext>
            </p:extLst>
          </p:nvPr>
        </p:nvGraphicFramePr>
        <p:xfrm>
          <a:off x="35499" y="1628800"/>
          <a:ext cx="8946059" cy="482453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2037279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z="5400" dirty="0"/>
              <a:t>Project &amp; Infrastructure</a:t>
            </a:r>
            <a:endParaRPr lang="en-GB" dirty="0"/>
          </a:p>
        </p:txBody>
      </p:sp>
      <p:pic>
        <p:nvPicPr>
          <p:cNvPr id="3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32579" y="4133796"/>
            <a:ext cx="2060807" cy="1604754"/>
          </a:xfrm>
          <a:prstGeom prst="rect">
            <a:avLst/>
          </a:prstGeom>
        </p:spPr>
      </p:pic>
      <p:sp>
        <p:nvSpPr>
          <p:cNvPr id="4" name="Content Placeholder 1"/>
          <p:cNvSpPr txBox="1">
            <a:spLocks/>
          </p:cNvSpPr>
          <p:nvPr/>
        </p:nvSpPr>
        <p:spPr>
          <a:xfrm>
            <a:off x="251520" y="2179856"/>
            <a:ext cx="3265741" cy="976478"/>
          </a:xfrm>
          <a:prstGeom prst="rect">
            <a:avLst/>
          </a:prstGeom>
        </p:spPr>
        <p:txBody>
          <a:bodyPr/>
          <a:lstStyle>
            <a:lvl1pPr marL="141035" indent="-195484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2400" b="1" kern="1200">
                <a:solidFill>
                  <a:srgbClr val="595959"/>
                </a:solidFill>
                <a:latin typeface="+mj-lt"/>
                <a:ea typeface="+mn-ea"/>
                <a:cs typeface="PF Paperback"/>
                <a:sym typeface="Gill Sans" charset="0"/>
              </a:defRPr>
            </a:lvl1pPr>
            <a:lvl2pPr marL="505224" indent="-195484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2000" b="1" kern="1200">
                <a:solidFill>
                  <a:srgbClr val="7F7F7F"/>
                </a:solidFill>
                <a:latin typeface="+mj-lt"/>
                <a:ea typeface="+mn-ea"/>
                <a:cs typeface="PF Paperback"/>
                <a:sym typeface="Gill Sans" charset="0"/>
              </a:defRPr>
            </a:lvl2pPr>
            <a:lvl3pPr marL="971174" indent="-195484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1600" b="1" kern="1200">
                <a:solidFill>
                  <a:srgbClr val="7D7D7D"/>
                </a:solidFill>
                <a:latin typeface="+mj-lt"/>
                <a:ea typeface="+mn-ea"/>
                <a:cs typeface="PF Paperback"/>
                <a:sym typeface="Gill Sans" charset="0"/>
              </a:defRPr>
            </a:lvl3pPr>
            <a:lvl4pPr marL="1221109" indent="-195484" algn="l" rtl="0" eaLnBrk="0" fontAlgn="base" hangingPunct="0">
              <a:spcBef>
                <a:spcPts val="338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1600" kern="1200">
                <a:solidFill>
                  <a:srgbClr val="818181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1471041" indent="-195484" algn="l" rtl="0" eaLnBrk="0" fontAlgn="base" hangingPunct="0">
              <a:spcBef>
                <a:spcPts val="338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1600" kern="1200">
                <a:solidFill>
                  <a:srgbClr val="818181"/>
                </a:solidFill>
                <a:latin typeface="Arial"/>
                <a:ea typeface="Arial" charset="0"/>
                <a:cs typeface="Arial"/>
                <a:sym typeface="Gill Sans" charset="0"/>
              </a:defRPr>
            </a:lvl5pPr>
            <a:lvl6pPr marL="1413915" indent="-128539" algn="l" defTabSz="51415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0991" indent="-128539" algn="l" defTabSz="51415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067" indent="-128539" algn="l" defTabSz="51415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143" indent="-128539" algn="l" defTabSz="51415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ctr">
              <a:buFont typeface="Gill Sans" charset="0"/>
              <a:buNone/>
            </a:pPr>
            <a:r>
              <a:rPr lang="en-US" sz="2025" smtClean="0">
                <a:solidFill>
                  <a:schemeClr val="accent3"/>
                </a:solidFill>
              </a:rPr>
              <a:t>Guided</a:t>
            </a:r>
            <a:r>
              <a:rPr lang="pt-PT" sz="2025" smtClean="0">
                <a:solidFill>
                  <a:schemeClr val="accent3"/>
                </a:solidFill>
              </a:rPr>
              <a:t> </a:t>
            </a:r>
            <a:r>
              <a:rPr lang="en-US" sz="2025" smtClean="0">
                <a:solidFill>
                  <a:schemeClr val="accent3"/>
                </a:solidFill>
              </a:rPr>
              <a:t> by OA funder policies </a:t>
            </a:r>
            <a:r>
              <a:rPr lang="en-US" sz="2025" b="0" smtClean="0">
                <a:solidFill>
                  <a:schemeClr val="accent3"/>
                </a:solidFill>
              </a:rPr>
              <a:t>(European Commission)</a:t>
            </a:r>
            <a:endParaRPr lang="pt-PT" sz="2025" b="0" smtClean="0">
              <a:solidFill>
                <a:schemeClr val="accent3"/>
              </a:solidFill>
            </a:endParaRPr>
          </a:p>
          <a:p>
            <a:endParaRPr lang="pt-PT" dirty="0">
              <a:solidFill>
                <a:schemeClr val="accent3"/>
              </a:solidFill>
            </a:endParaRPr>
          </a:p>
        </p:txBody>
      </p:sp>
      <p:sp>
        <p:nvSpPr>
          <p:cNvPr id="5" name="Content Placeholder 2"/>
          <p:cNvSpPr txBox="1">
            <a:spLocks/>
          </p:cNvSpPr>
          <p:nvPr/>
        </p:nvSpPr>
        <p:spPr>
          <a:xfrm>
            <a:off x="3679574" y="2179855"/>
            <a:ext cx="2760327" cy="976478"/>
          </a:xfrm>
          <a:prstGeom prst="rect">
            <a:avLst/>
          </a:prstGeom>
        </p:spPr>
        <p:txBody>
          <a:bodyPr>
            <a:normAutofit fontScale="92500"/>
          </a:bodyPr>
          <a:lstStyle>
            <a:lvl1pPr marL="141035" indent="-195484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2400" b="1" kern="1200">
                <a:solidFill>
                  <a:srgbClr val="595959"/>
                </a:solidFill>
                <a:latin typeface="+mj-lt"/>
                <a:ea typeface="+mn-ea"/>
                <a:cs typeface="PF Paperback"/>
                <a:sym typeface="Gill Sans" charset="0"/>
              </a:defRPr>
            </a:lvl1pPr>
            <a:lvl2pPr marL="505224" indent="-195484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2000" b="1" kern="1200">
                <a:solidFill>
                  <a:srgbClr val="7F7F7F"/>
                </a:solidFill>
                <a:latin typeface="+mj-lt"/>
                <a:ea typeface="+mn-ea"/>
                <a:cs typeface="PF Paperback"/>
                <a:sym typeface="Gill Sans" charset="0"/>
              </a:defRPr>
            </a:lvl2pPr>
            <a:lvl3pPr marL="971174" indent="-195484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1600" b="1" kern="1200">
                <a:solidFill>
                  <a:srgbClr val="7D7D7D"/>
                </a:solidFill>
                <a:latin typeface="+mj-lt"/>
                <a:ea typeface="+mn-ea"/>
                <a:cs typeface="PF Paperback"/>
                <a:sym typeface="Gill Sans" charset="0"/>
              </a:defRPr>
            </a:lvl3pPr>
            <a:lvl4pPr marL="1221109" indent="-195484" algn="l" rtl="0" eaLnBrk="0" fontAlgn="base" hangingPunct="0">
              <a:spcBef>
                <a:spcPts val="338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1600" kern="1200">
                <a:solidFill>
                  <a:srgbClr val="818181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1471041" indent="-195484" algn="l" rtl="0" eaLnBrk="0" fontAlgn="base" hangingPunct="0">
              <a:spcBef>
                <a:spcPts val="338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1600" kern="1200">
                <a:solidFill>
                  <a:srgbClr val="818181"/>
                </a:solidFill>
                <a:latin typeface="Arial"/>
                <a:ea typeface="Arial" charset="0"/>
                <a:cs typeface="Arial"/>
                <a:sym typeface="Gill Sans" charset="0"/>
              </a:defRPr>
            </a:lvl5pPr>
            <a:lvl6pPr marL="1413915" indent="-128539" algn="l" defTabSz="51415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0991" indent="-128539" algn="l" defTabSz="51415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067" indent="-128539" algn="l" defTabSz="51415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143" indent="-128539" algn="l" defTabSz="51415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US" sz="2025" smtClean="0">
                <a:solidFill>
                  <a:schemeClr val="accent5"/>
                </a:solidFill>
              </a:rPr>
              <a:t>Participatory approach </a:t>
            </a:r>
            <a:r>
              <a:rPr lang="en-US" sz="1800" b="0" smtClean="0">
                <a:solidFill>
                  <a:schemeClr val="accent5"/>
                </a:solidFill>
              </a:rPr>
              <a:t>(human &amp; e-infrastructure)</a:t>
            </a:r>
            <a:endParaRPr lang="en-US" sz="1800" b="0" dirty="0">
              <a:solidFill>
                <a:schemeClr val="accent5"/>
              </a:solidFill>
            </a:endParaRPr>
          </a:p>
        </p:txBody>
      </p:sp>
      <p:sp>
        <p:nvSpPr>
          <p:cNvPr id="6" name="Content Placeholder 3"/>
          <p:cNvSpPr txBox="1">
            <a:spLocks/>
          </p:cNvSpPr>
          <p:nvPr/>
        </p:nvSpPr>
        <p:spPr>
          <a:xfrm>
            <a:off x="6637528" y="2179856"/>
            <a:ext cx="2349032" cy="976477"/>
          </a:xfrm>
          <a:prstGeom prst="rect">
            <a:avLst/>
          </a:prstGeom>
        </p:spPr>
        <p:txBody>
          <a:bodyPr>
            <a:normAutofit/>
          </a:bodyPr>
          <a:lstStyle>
            <a:lvl1pPr marL="141035" indent="-195484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2400" b="1" kern="1200">
                <a:solidFill>
                  <a:srgbClr val="595959"/>
                </a:solidFill>
                <a:latin typeface="+mj-lt"/>
                <a:ea typeface="+mn-ea"/>
                <a:cs typeface="PF Paperback"/>
                <a:sym typeface="Gill Sans" charset="0"/>
              </a:defRPr>
            </a:lvl1pPr>
            <a:lvl2pPr marL="505224" indent="-195484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2000" b="1" kern="1200">
                <a:solidFill>
                  <a:srgbClr val="7F7F7F"/>
                </a:solidFill>
                <a:latin typeface="+mj-lt"/>
                <a:ea typeface="+mn-ea"/>
                <a:cs typeface="PF Paperback"/>
                <a:sym typeface="Gill Sans" charset="0"/>
              </a:defRPr>
            </a:lvl2pPr>
            <a:lvl3pPr marL="971174" indent="-195484" algn="l" rtl="0" eaLnBrk="0" fontAlgn="base" hangingPunct="0">
              <a:lnSpc>
                <a:spcPct val="130000"/>
              </a:lnSpc>
              <a:spcBef>
                <a:spcPct val="0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1600" b="1" kern="1200">
                <a:solidFill>
                  <a:srgbClr val="7D7D7D"/>
                </a:solidFill>
                <a:latin typeface="+mj-lt"/>
                <a:ea typeface="+mn-ea"/>
                <a:cs typeface="PF Paperback"/>
                <a:sym typeface="Gill Sans" charset="0"/>
              </a:defRPr>
            </a:lvl3pPr>
            <a:lvl4pPr marL="1221109" indent="-195484" algn="l" rtl="0" eaLnBrk="0" fontAlgn="base" hangingPunct="0">
              <a:spcBef>
                <a:spcPts val="338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1600" kern="1200">
                <a:solidFill>
                  <a:srgbClr val="818181"/>
                </a:solidFill>
                <a:latin typeface="Arial"/>
                <a:ea typeface="ＭＳ Ｐゴシック" charset="0"/>
                <a:cs typeface="Arial"/>
                <a:sym typeface="Gill Sans" charset="0"/>
              </a:defRPr>
            </a:lvl4pPr>
            <a:lvl5pPr marL="1471041" indent="-195484" algn="l" rtl="0" eaLnBrk="0" fontAlgn="base" hangingPunct="0">
              <a:spcBef>
                <a:spcPts val="338"/>
              </a:spcBef>
              <a:spcAft>
                <a:spcPct val="0"/>
              </a:spcAft>
              <a:buSzPct val="110000"/>
              <a:buFont typeface="Gill Sans" charset="0"/>
              <a:buChar char="•"/>
              <a:defRPr sz="1600" kern="1200">
                <a:solidFill>
                  <a:srgbClr val="818181"/>
                </a:solidFill>
                <a:latin typeface="Arial"/>
                <a:ea typeface="Arial" charset="0"/>
                <a:cs typeface="Arial"/>
                <a:sym typeface="Gill Sans" charset="0"/>
              </a:defRPr>
            </a:lvl5pPr>
            <a:lvl6pPr marL="1413915" indent="-128539" algn="l" defTabSz="51415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670991" indent="-128539" algn="l" defTabSz="51415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1928067" indent="-128539" algn="l" defTabSz="51415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185143" indent="-128539" algn="l" defTabSz="514150" rtl="0" eaLnBrk="1" latinLnBrk="0" hangingPunct="1">
              <a:lnSpc>
                <a:spcPct val="90000"/>
              </a:lnSpc>
              <a:spcBef>
                <a:spcPct val="30000"/>
              </a:spcBef>
              <a:buFont typeface="Arial" panose="020B0604020202020204" pitchFamily="34" charset="0"/>
              <a:buChar char="•"/>
              <a:defRPr sz="1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1" indent="0" algn="ctr">
              <a:buFont typeface="Gill Sans" charset="0"/>
              <a:buNone/>
            </a:pPr>
            <a:r>
              <a:rPr lang="es-ES" sz="2025" smtClean="0">
                <a:solidFill>
                  <a:srgbClr val="285ADB"/>
                </a:solidFill>
              </a:rPr>
              <a:t>Integrated Scientific Information System</a:t>
            </a:r>
            <a:endParaRPr lang="pt-PT" sz="2025" dirty="0">
              <a:solidFill>
                <a:srgbClr val="285ADB"/>
              </a:solidFill>
            </a:endParaRPr>
          </a:p>
        </p:txBody>
      </p:sp>
      <p:grpSp>
        <p:nvGrpSpPr>
          <p:cNvPr id="7" name="Group 11"/>
          <p:cNvGrpSpPr/>
          <p:nvPr/>
        </p:nvGrpSpPr>
        <p:grpSpPr>
          <a:xfrm>
            <a:off x="601923" y="3573016"/>
            <a:ext cx="2496240" cy="2039720"/>
            <a:chOff x="2006669" y="5285377"/>
            <a:chExt cx="4438193" cy="3626523"/>
          </a:xfrm>
        </p:grpSpPr>
        <p:pic>
          <p:nvPicPr>
            <p:cNvPr id="8" name="Picture 4" descr="FP7-gen-RGB">
              <a:hlinkClick r:id="rId3"/>
            </p:cNvPr>
            <p:cNvPicPr>
              <a:picLocks noChangeAspect="1" noChangeArrowheads="1"/>
            </p:cNvPicPr>
            <p:nvPr/>
          </p:nvPicPr>
          <p:blipFill>
            <a:blip r:embed="rId4"/>
            <a:srcRect/>
            <a:stretch>
              <a:fillRect/>
            </a:stretch>
          </p:blipFill>
          <p:spPr bwMode="auto">
            <a:xfrm>
              <a:off x="5169818" y="5514669"/>
              <a:ext cx="1275044" cy="1217130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9" name="Picture 23"/>
            <p:cNvPicPr>
              <a:picLocks noChangeAspect="1"/>
            </p:cNvPicPr>
            <p:nvPr/>
          </p:nvPicPr>
          <p:blipFill rotWithShape="1">
            <a:blip r:embed="rId5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6559" t="15434" r="5816" b="20922"/>
            <a:stretch/>
          </p:blipFill>
          <p:spPr bwMode="auto">
            <a:xfrm>
              <a:off x="3173109" y="5285377"/>
              <a:ext cx="1859341" cy="1398347"/>
            </a:xfrm>
            <a:prstGeom prst="rect">
              <a:avLst/>
            </a:prstGeom>
            <a:ln>
              <a:noFill/>
            </a:ln>
            <a:effectLst>
              <a:outerShdw blurRad="292100" dist="139700" dir="2700000" algn="tl" rotWithShape="0">
                <a:srgbClr val="333333">
                  <a:alpha val="65000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Marcador de Posição de Conteúdo 6"/>
            <p:cNvPicPr>
              <a:picLocks noChangeAspect="1"/>
            </p:cNvPicPr>
            <p:nvPr/>
          </p:nvPicPr>
          <p:blipFill>
            <a:blip r:embed="rId6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472773" y="6948264"/>
              <a:ext cx="3425262" cy="1963636"/>
            </a:xfrm>
            <a:prstGeom prst="rect">
              <a:avLst/>
            </a:prstGeom>
            <a:ln>
              <a:noFill/>
            </a:ln>
            <a:effectLst>
              <a:outerShdw blurRad="190500" algn="tl" rotWithShape="0">
                <a:srgbClr val="000000">
                  <a:alpha val="70000"/>
                </a:srgbClr>
              </a:outerShdw>
            </a:effectLst>
          </p:spPr>
        </p:pic>
        <p:pic>
          <p:nvPicPr>
            <p:cNvPr id="11" name="Picture 10" descr="339px-European_Research_Council_logo">
              <a:hlinkClick r:id="rId7"/>
            </p:cNvPr>
            <p:cNvPicPr>
              <a:picLocks noChangeAspect="1" noChangeArrowheads="1"/>
            </p:cNvPicPr>
            <p:nvPr/>
          </p:nvPicPr>
          <p:blipFill>
            <a:blip r:embed="rId8"/>
            <a:srcRect/>
            <a:stretch>
              <a:fillRect/>
            </a:stretch>
          </p:blipFill>
          <p:spPr bwMode="auto">
            <a:xfrm>
              <a:off x="2006669" y="5443604"/>
              <a:ext cx="1217266" cy="1217130"/>
            </a:xfrm>
            <a:prstGeom prst="roundRect">
              <a:avLst>
                <a:gd name="adj" fmla="val 8594"/>
              </a:avLst>
            </a:prstGeom>
            <a:solidFill>
              <a:srgbClr val="FFFFFF">
                <a:shade val="85000"/>
              </a:srgbClr>
            </a:solidFill>
            <a:ln>
              <a:noFill/>
            </a:ln>
            <a:effectLst>
              <a:reflection blurRad="12700" stA="38000" endPos="28000" dist="5000" dir="5400000" sy="-100000" algn="bl" rotWithShape="0"/>
            </a:effectLst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2" name="Content Placeholder 9"/>
          <p:cNvPicPr>
            <a:picLocks noChangeAspect="1"/>
          </p:cNvPicPr>
          <p:nvPr/>
        </p:nvPicPr>
        <p:blipFill>
          <a:blip r:embed="rId9"/>
          <a:srcRect l="233" r="233"/>
          <a:stretch>
            <a:fillRect/>
          </a:stretch>
        </p:blipFill>
        <p:spPr bwMode="auto">
          <a:xfrm>
            <a:off x="3832530" y="3282886"/>
            <a:ext cx="1700242" cy="1551620"/>
          </a:xfrm>
          <a:prstGeom prst="ellipse">
            <a:avLst/>
          </a:prstGeom>
          <a:ln w="12700" cap="flat" cmpd="sng" algn="ctr">
            <a:noFill/>
            <a:prstDash val="solid"/>
            <a:miter lim="800000"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  <p:pic>
        <p:nvPicPr>
          <p:cNvPr id="13" name="Picture 4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81" b="8681"/>
          <a:stretch>
            <a:fillRect/>
          </a:stretch>
        </p:blipFill>
        <p:spPr>
          <a:xfrm>
            <a:off x="7273773" y="3226497"/>
            <a:ext cx="978420" cy="995658"/>
          </a:xfrm>
          <a:prstGeom prst="rect">
            <a:avLst/>
          </a:prstGeom>
        </p:spPr>
      </p:pic>
      <p:pic>
        <p:nvPicPr>
          <p:cNvPr id="14" name="Content Placeholder 8"/>
          <p:cNvPicPr>
            <a:picLocks noChangeAspect="1"/>
          </p:cNvPicPr>
          <p:nvPr/>
        </p:nvPicPr>
        <p:blipFill rotWithShape="1">
          <a:blip r:embed="rId11"/>
          <a:srcRect l="77" t="1916" r="49381" b="-1916"/>
          <a:stretch/>
        </p:blipFill>
        <p:spPr bwMode="auto">
          <a:xfrm>
            <a:off x="4436881" y="4270045"/>
            <a:ext cx="1805393" cy="1587448"/>
          </a:xfrm>
          <a:prstGeom prst="ellipse">
            <a:avLst/>
          </a:prstGeom>
          <a:ln w="12700" cap="flat" cmpd="sng" algn="ctr">
            <a:noFill/>
            <a:prstDash val="solid"/>
            <a:miter lim="800000"/>
          </a:ln>
          <a:effectLst>
            <a:softEdge rad="112500"/>
          </a:effectLst>
          <a:extLst>
            <a:ext uri="{91240B29-F687-4F45-9708-019B960494DF}">
              <a14:hiddenLine xmlns:a14="http://schemas.microsoft.com/office/drawing/2010/main" w="12700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rgbClr val="000000">
                      <a:alpha val="74998"/>
                    </a:srgbClr>
                  </a:outerShdw>
                </a:effectLst>
              </a14:hiddenEffects>
            </a:ext>
            <a:ext uri="{FAA26D3D-D897-4be2-8F04-BA451C77F1D7}">
              <ma14:placeholderFlag xmlns:ma14="http://schemas.microsoft.com/office/mac/drawingml/2011/main" xmlns="" val="1"/>
            </a:ext>
          </a:ex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</p:pic>
    </p:spTree>
    <p:extLst>
      <p:ext uri="{BB962C8B-B14F-4D97-AF65-F5344CB8AC3E}">
        <p14:creationId xmlns:p14="http://schemas.microsoft.com/office/powerpoint/2010/main" val="33669928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5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6762" y="1340767"/>
            <a:ext cx="9020279" cy="3708000"/>
          </a:xfrm>
          <a:prstGeom prst="rect">
            <a:avLst/>
          </a:prstGeom>
        </p:spPr>
      </p:pic>
      <p:graphicFrame>
        <p:nvGraphicFramePr>
          <p:cNvPr id="4" name="Diagram 56"/>
          <p:cNvGraphicFramePr/>
          <p:nvPr>
            <p:extLst>
              <p:ext uri="{D42A27DB-BD31-4B8C-83A1-F6EECF244321}">
                <p14:modId xmlns:p14="http://schemas.microsoft.com/office/powerpoint/2010/main" val="491215929"/>
              </p:ext>
            </p:extLst>
          </p:nvPr>
        </p:nvGraphicFramePr>
        <p:xfrm>
          <a:off x="128770" y="5589240"/>
          <a:ext cx="8907726" cy="64807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684152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Selection of a growing List</a:t>
            </a:r>
            <a:br>
              <a:rPr lang="en-GB" dirty="0" smtClean="0"/>
            </a:br>
            <a:r>
              <a:rPr lang="en-GB" dirty="0" smtClean="0"/>
              <a:t>of </a:t>
            </a:r>
            <a:r>
              <a:rPr lang="en-GB" dirty="0" err="1" smtClean="0"/>
              <a:t>OpenAIRE</a:t>
            </a:r>
            <a:r>
              <a:rPr lang="en-GB" dirty="0" smtClean="0"/>
              <a:t> Services - I</a:t>
            </a:r>
            <a:endParaRPr lang="en-GB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 smtClean="0"/>
              <a:t>Validation and Aggregation</a:t>
            </a:r>
          </a:p>
          <a:p>
            <a:pPr lvl="1"/>
            <a:r>
              <a:rPr lang="en-GB" dirty="0" smtClean="0"/>
              <a:t>Repository metadata follow some rules to ease aggregation</a:t>
            </a:r>
          </a:p>
          <a:p>
            <a:r>
              <a:rPr lang="en-GB" dirty="0" smtClean="0"/>
              <a:t>Claiming</a:t>
            </a:r>
          </a:p>
          <a:p>
            <a:pPr lvl="1"/>
            <a:r>
              <a:rPr lang="en-GB" dirty="0" smtClean="0"/>
              <a:t>Let user set links to funding or related research output</a:t>
            </a:r>
          </a:p>
          <a:p>
            <a:r>
              <a:rPr lang="en-GB" dirty="0" smtClean="0"/>
              <a:t>Monitoring and Reporting of research results</a:t>
            </a:r>
          </a:p>
          <a:p>
            <a:r>
              <a:rPr lang="en-GB" dirty="0" smtClean="0"/>
              <a:t>OA-Broker Service (in prep.) </a:t>
            </a:r>
          </a:p>
          <a:p>
            <a:pPr lvl="1"/>
            <a:r>
              <a:rPr lang="en-GB" dirty="0" smtClean="0"/>
              <a:t>Distributes enriched metadata to subscribed repositories</a:t>
            </a:r>
          </a:p>
          <a:p>
            <a:pPr lvl="1"/>
            <a:r>
              <a:rPr lang="en-GB" dirty="0" smtClean="0"/>
              <a:t>Notifies about paper of affiliated author deposited in another repo.</a:t>
            </a:r>
          </a:p>
          <a:p>
            <a:r>
              <a:rPr lang="en-GB" dirty="0" smtClean="0"/>
              <a:t>Text &amp; Data Mining (TDM) on </a:t>
            </a:r>
            <a:r>
              <a:rPr lang="en-GB" dirty="0" err="1" smtClean="0"/>
              <a:t>fulltext</a:t>
            </a:r>
            <a:r>
              <a:rPr lang="en-GB" dirty="0" smtClean="0"/>
              <a:t> files</a:t>
            </a:r>
          </a:p>
          <a:p>
            <a:pPr lvl="1"/>
            <a:r>
              <a:rPr lang="en-GB" dirty="0" smtClean="0"/>
              <a:t>Extracts project references</a:t>
            </a:r>
            <a:r>
              <a:rPr lang="en-GB" dirty="0"/>
              <a:t>,</a:t>
            </a:r>
            <a:r>
              <a:rPr lang="en-GB" dirty="0" smtClean="0"/>
              <a:t> citations; calculate classification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>
              <a:defRPr/>
            </a:pPr>
            <a:fld id="{630A0E4E-93C7-974F-9CD6-534DEEE0329C}" type="slidenum">
              <a:rPr lang="en-GB" smtClean="0"/>
              <a:pPr>
                <a:defRPr/>
              </a:pPr>
              <a:t>10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4982954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el 6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Selection of a growing List</a:t>
            </a:r>
            <a:br>
              <a:rPr lang="en-GB" dirty="0" smtClean="0"/>
            </a:br>
            <a:r>
              <a:rPr lang="en-GB" dirty="0" smtClean="0"/>
              <a:t>of </a:t>
            </a:r>
            <a:r>
              <a:rPr lang="en-GB" dirty="0" err="1" smtClean="0"/>
              <a:t>OpenAIRE</a:t>
            </a:r>
            <a:r>
              <a:rPr lang="en-GB" dirty="0" smtClean="0"/>
              <a:t> Services - II</a:t>
            </a:r>
            <a:endParaRPr lang="en-GB" dirty="0"/>
          </a:p>
        </p:txBody>
      </p:sp>
      <p:sp>
        <p:nvSpPr>
          <p:cNvPr id="8" name="Textplatzhalter 7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 smtClean="0"/>
              <a:t>Usage Statistics about repository content (in prep.)</a:t>
            </a:r>
          </a:p>
          <a:p>
            <a:pPr lvl="1"/>
            <a:r>
              <a:rPr lang="en-GB" dirty="0" smtClean="0"/>
              <a:t>As </a:t>
            </a:r>
            <a:r>
              <a:rPr lang="en-GB" i="1" dirty="0" smtClean="0"/>
              <a:t>one</a:t>
            </a:r>
            <a:r>
              <a:rPr lang="en-GB" dirty="0" smtClean="0"/>
              <a:t> indicator to assess impact of research output</a:t>
            </a:r>
          </a:p>
          <a:p>
            <a:r>
              <a:rPr lang="en-GB" dirty="0" smtClean="0"/>
              <a:t>FP7 Post Grant OA Pilot</a:t>
            </a:r>
          </a:p>
          <a:p>
            <a:pPr lvl="1"/>
            <a:r>
              <a:rPr lang="en-GB" dirty="0" smtClean="0"/>
              <a:t>Authors can request funds for post-grant publications</a:t>
            </a:r>
          </a:p>
          <a:p>
            <a:r>
              <a:rPr lang="en-GB" dirty="0" smtClean="0"/>
              <a:t>LOD-Service (in prep.)</a:t>
            </a:r>
          </a:p>
          <a:p>
            <a:pPr lvl="1"/>
            <a:r>
              <a:rPr lang="en-GB" dirty="0" smtClean="0"/>
              <a:t>Publishes </a:t>
            </a:r>
            <a:r>
              <a:rPr lang="en-GB" dirty="0" err="1" smtClean="0"/>
              <a:t>OpenAIRE</a:t>
            </a:r>
            <a:r>
              <a:rPr lang="en-GB" dirty="0" smtClean="0"/>
              <a:t> Information Space into the Linked Data Cloud as part of the global interlinked knowledge space</a:t>
            </a:r>
          </a:p>
          <a:p>
            <a:r>
              <a:rPr lang="en-GB" dirty="0" smtClean="0"/>
              <a:t>Data-Literature Interlinking Service</a:t>
            </a:r>
          </a:p>
          <a:p>
            <a:pPr lvl="1"/>
            <a:r>
              <a:rPr lang="en-GB" dirty="0" smtClean="0"/>
              <a:t>Prototype outcome of the RDA/WDS Publishing Data Group</a:t>
            </a:r>
            <a:endParaRPr lang="en-GB" dirty="0"/>
          </a:p>
          <a:p>
            <a:pPr lvl="1"/>
            <a:r>
              <a:rPr lang="en-GB" dirty="0" smtClean="0"/>
              <a:t>Stakeholder collaboration aiming to interlink research output</a:t>
            </a:r>
          </a:p>
          <a:p>
            <a:r>
              <a:rPr lang="en-GB" dirty="0" smtClean="0"/>
              <a:t>Open Peer Review (in prep.)</a:t>
            </a:r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>
              <a:defRPr/>
            </a:pPr>
            <a:fld id="{630A0E4E-93C7-974F-9CD6-534DEEE0329C}" type="slidenum">
              <a:rPr lang="en-GB" smtClean="0"/>
              <a:pPr>
                <a:defRPr/>
              </a:pPr>
              <a:t>11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80058563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el 5"/>
          <p:cNvSpPr>
            <a:spLocks noGrp="1"/>
          </p:cNvSpPr>
          <p:nvPr>
            <p:ph type="title"/>
          </p:nvPr>
        </p:nvSpPr>
        <p:spPr>
          <a:xfrm>
            <a:off x="1331640" y="242656"/>
            <a:ext cx="7488831" cy="810083"/>
          </a:xfrm>
        </p:spPr>
        <p:txBody>
          <a:bodyPr>
            <a:normAutofit/>
          </a:bodyPr>
          <a:lstStyle/>
          <a:p>
            <a:r>
              <a:rPr lang="en-GB" sz="4400" dirty="0" smtClean="0"/>
              <a:t>Enriched Document </a:t>
            </a:r>
            <a:r>
              <a:rPr lang="en-GB" sz="4400" dirty="0"/>
              <a:t>E</a:t>
            </a:r>
            <a:r>
              <a:rPr lang="en-GB" sz="4400" dirty="0" smtClean="0"/>
              <a:t>xample</a:t>
            </a:r>
            <a:endParaRPr lang="en-GB" sz="4400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2D281C2-7B63-864C-BFF6-678A06153FA2}" type="slidenum">
              <a:rPr lang="en-GB" smtClean="0"/>
              <a:pPr>
                <a:defRPr/>
              </a:pPr>
              <a:t>12</a:t>
            </a:fld>
            <a:endParaRPr lang="en-GB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292" y="2132858"/>
            <a:ext cx="9144000" cy="3898923"/>
          </a:xfrm>
          <a:prstGeom prst="rect">
            <a:avLst/>
          </a:prstGeom>
        </p:spPr>
      </p:pic>
      <p:sp>
        <p:nvSpPr>
          <p:cNvPr id="7" name="Textfeld 6"/>
          <p:cNvSpPr txBox="1"/>
          <p:nvPr/>
        </p:nvSpPr>
        <p:spPr>
          <a:xfrm>
            <a:off x="49537" y="1373733"/>
            <a:ext cx="3342521" cy="738637"/>
          </a:xfrm>
          <a:prstGeom prst="rect">
            <a:avLst/>
          </a:prstGeom>
          <a:noFill/>
        </p:spPr>
        <p:txBody>
          <a:bodyPr wrap="square" lIns="91413" tIns="45707" rIns="91413" bIns="45707" rtlCol="0">
            <a:spAutoFit/>
          </a:bodyPr>
          <a:lstStyle/>
          <a:p>
            <a:r>
              <a:rPr lang="en-GB" dirty="0" smtClean="0">
                <a:solidFill>
                  <a:srgbClr val="FF0000"/>
                </a:solidFill>
              </a:rPr>
              <a:t>Plain Bibliographic information from metadata</a:t>
            </a:r>
            <a:endParaRPr lang="en-GB" dirty="0">
              <a:solidFill>
                <a:srgbClr val="FF0000"/>
              </a:solidFill>
            </a:endParaRPr>
          </a:p>
        </p:txBody>
      </p:sp>
      <p:sp>
        <p:nvSpPr>
          <p:cNvPr id="8" name="Abgerundetes Rechteck 7"/>
          <p:cNvSpPr/>
          <p:nvPr/>
        </p:nvSpPr>
        <p:spPr bwMode="auto">
          <a:xfrm>
            <a:off x="49540" y="2132856"/>
            <a:ext cx="6250655" cy="1440160"/>
          </a:xfrm>
          <a:prstGeom prst="roundRect">
            <a:avLst/>
          </a:prstGeom>
          <a:noFill/>
          <a:ln w="25400" cap="flat" cmpd="sng" algn="ctr">
            <a:solidFill>
              <a:schemeClr val="accent6">
                <a:lumMod val="60000"/>
                <a:lumOff val="40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13" tIns="45707" rIns="91413" bIns="45707" numCol="1" spcCol="0" rtlCol="0" anchor="t" anchorCtr="0" compatLnSpc="1">
            <a:prstTxWarp prst="textNoShape">
              <a:avLst/>
            </a:prstTxWarp>
          </a:bodyPr>
          <a:lstStyle/>
          <a:p>
            <a:pPr algn="ctr" defTabSz="914135" eaLnBrk="1" hangingPunct="1"/>
            <a:endParaRPr lang="en-GB" sz="3800"/>
          </a:p>
        </p:txBody>
      </p:sp>
      <p:sp>
        <p:nvSpPr>
          <p:cNvPr id="9" name="Textfeld 8"/>
          <p:cNvSpPr txBox="1"/>
          <p:nvPr/>
        </p:nvSpPr>
        <p:spPr>
          <a:xfrm>
            <a:off x="6516216" y="1050569"/>
            <a:ext cx="2394468" cy="1384968"/>
          </a:xfrm>
          <a:prstGeom prst="rect">
            <a:avLst/>
          </a:prstGeom>
          <a:solidFill>
            <a:schemeClr val="bg1"/>
          </a:solidFill>
        </p:spPr>
        <p:txBody>
          <a:bodyPr wrap="square" lIns="91413" tIns="45707" rIns="91413" bIns="45707" rtlCol="0">
            <a:spAutoFit/>
          </a:bodyPr>
          <a:lstStyle/>
          <a:p>
            <a:r>
              <a:rPr lang="en-GB" dirty="0" smtClean="0">
                <a:solidFill>
                  <a:schemeClr val="accent3"/>
                </a:solidFill>
              </a:rPr>
              <a:t>Multiple Instances host the same document (which is de-duplicated)</a:t>
            </a:r>
            <a:endParaRPr lang="en-GB" dirty="0">
              <a:solidFill>
                <a:schemeClr val="accent3"/>
              </a:solidFill>
            </a:endParaRPr>
          </a:p>
        </p:txBody>
      </p:sp>
      <p:sp>
        <p:nvSpPr>
          <p:cNvPr id="10" name="Abgerundetes Rechteck 9"/>
          <p:cNvSpPr/>
          <p:nvPr/>
        </p:nvSpPr>
        <p:spPr bwMode="auto">
          <a:xfrm>
            <a:off x="6516216" y="2642158"/>
            <a:ext cx="2645076" cy="720080"/>
          </a:xfrm>
          <a:prstGeom prst="roundRect">
            <a:avLst/>
          </a:prstGeom>
          <a:noFill/>
          <a:ln w="254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13" tIns="45707" rIns="91413" bIns="45707" numCol="1" spcCol="0" rtlCol="0" anchor="t" anchorCtr="0" compatLnSpc="1">
            <a:prstTxWarp prst="textNoShape">
              <a:avLst/>
            </a:prstTxWarp>
          </a:bodyPr>
          <a:lstStyle/>
          <a:p>
            <a:pPr algn="ctr" defTabSz="914135" eaLnBrk="1" hangingPunct="1"/>
            <a:endParaRPr lang="en-GB" sz="3800"/>
          </a:p>
        </p:txBody>
      </p:sp>
      <p:sp>
        <p:nvSpPr>
          <p:cNvPr id="11" name="Abgerundetes Rechteck 10"/>
          <p:cNvSpPr/>
          <p:nvPr/>
        </p:nvSpPr>
        <p:spPr bwMode="auto">
          <a:xfrm>
            <a:off x="6498924" y="5311699"/>
            <a:ext cx="2645076" cy="720080"/>
          </a:xfrm>
          <a:prstGeom prst="roundRect">
            <a:avLst/>
          </a:prstGeom>
          <a:noFill/>
          <a:ln w="25400" cap="flat" cmpd="sng" algn="ctr">
            <a:solidFill>
              <a:schemeClr val="accent3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13" tIns="45707" rIns="91413" bIns="45707" numCol="1" spcCol="0" rtlCol="0" anchor="t" anchorCtr="0" compatLnSpc="1">
            <a:prstTxWarp prst="textNoShape">
              <a:avLst/>
            </a:prstTxWarp>
          </a:bodyPr>
          <a:lstStyle/>
          <a:p>
            <a:pPr algn="ctr" defTabSz="914135" eaLnBrk="1" hangingPunct="1"/>
            <a:endParaRPr lang="en-GB" sz="3800"/>
          </a:p>
        </p:txBody>
      </p:sp>
      <p:sp>
        <p:nvSpPr>
          <p:cNvPr id="13" name="Textfeld 12"/>
          <p:cNvSpPr txBox="1"/>
          <p:nvPr/>
        </p:nvSpPr>
        <p:spPr>
          <a:xfrm>
            <a:off x="3392058" y="908723"/>
            <a:ext cx="2548094" cy="1061803"/>
          </a:xfrm>
          <a:prstGeom prst="rect">
            <a:avLst/>
          </a:prstGeom>
          <a:noFill/>
        </p:spPr>
        <p:txBody>
          <a:bodyPr wrap="square" lIns="91413" tIns="45707" rIns="91413" bIns="45707" rtlCol="0">
            <a:spAutoFit/>
          </a:bodyPr>
          <a:lstStyle/>
          <a:p>
            <a:r>
              <a:rPr lang="en-GB" dirty="0" smtClean="0">
                <a:solidFill>
                  <a:schemeClr val="accent1"/>
                </a:solidFill>
              </a:rPr>
              <a:t>Funding Info either from metadata or by text mining</a:t>
            </a:r>
            <a:endParaRPr lang="en-GB" dirty="0">
              <a:solidFill>
                <a:schemeClr val="accent1"/>
              </a:solidFill>
            </a:endParaRPr>
          </a:p>
        </p:txBody>
      </p:sp>
      <p:sp>
        <p:nvSpPr>
          <p:cNvPr id="14" name="Abgerundetes Rechteck 13"/>
          <p:cNvSpPr/>
          <p:nvPr/>
        </p:nvSpPr>
        <p:spPr bwMode="auto">
          <a:xfrm>
            <a:off x="6535190" y="3430636"/>
            <a:ext cx="1781229" cy="430412"/>
          </a:xfrm>
          <a:prstGeom prst="roundRect">
            <a:avLst/>
          </a:prstGeom>
          <a:noFill/>
          <a:ln w="254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13" tIns="45707" rIns="91413" bIns="45707" numCol="1" spcCol="0" rtlCol="0" anchor="t" anchorCtr="0" compatLnSpc="1">
            <a:prstTxWarp prst="textNoShape">
              <a:avLst/>
            </a:prstTxWarp>
          </a:bodyPr>
          <a:lstStyle/>
          <a:p>
            <a:pPr algn="ctr" defTabSz="914135" eaLnBrk="1" hangingPunct="1"/>
            <a:endParaRPr lang="en-GB" sz="3800"/>
          </a:p>
        </p:txBody>
      </p:sp>
      <p:sp>
        <p:nvSpPr>
          <p:cNvPr id="15" name="Textfeld 14"/>
          <p:cNvSpPr txBox="1"/>
          <p:nvPr/>
        </p:nvSpPr>
        <p:spPr>
          <a:xfrm>
            <a:off x="6157077" y="4221089"/>
            <a:ext cx="2548094" cy="738637"/>
          </a:xfrm>
          <a:prstGeom prst="rect">
            <a:avLst/>
          </a:prstGeom>
          <a:solidFill>
            <a:schemeClr val="bg1"/>
          </a:solidFill>
        </p:spPr>
        <p:txBody>
          <a:bodyPr wrap="square" lIns="91413" tIns="45707" rIns="91413" bIns="45707" rtlCol="0">
            <a:spAutoFit/>
          </a:bodyPr>
          <a:lstStyle/>
          <a:p>
            <a:r>
              <a:rPr lang="en-GB" dirty="0" smtClean="0">
                <a:solidFill>
                  <a:schemeClr val="accent5">
                    <a:lumMod val="75000"/>
                  </a:schemeClr>
                </a:solidFill>
              </a:rPr>
              <a:t>Findings from Text Mining / Inference</a:t>
            </a:r>
            <a:endParaRPr lang="en-GB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16" name="Abgerundetes Rechteck 15"/>
          <p:cNvSpPr/>
          <p:nvPr/>
        </p:nvSpPr>
        <p:spPr bwMode="auto">
          <a:xfrm>
            <a:off x="28849" y="4013447"/>
            <a:ext cx="6128228" cy="2018331"/>
          </a:xfrm>
          <a:prstGeom prst="roundRect">
            <a:avLst/>
          </a:prstGeom>
          <a:noFill/>
          <a:ln w="25400" cap="flat" cmpd="sng" algn="ctr">
            <a:solidFill>
              <a:schemeClr val="accent5">
                <a:lumMod val="75000"/>
              </a:schemeClr>
            </a:solidFill>
            <a:prstDash val="solid"/>
            <a:round/>
            <a:headEnd type="none" w="med" len="med"/>
            <a:tailEnd type="none" w="med" len="med"/>
          </a:ln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  <a:extLst/>
        </p:spPr>
        <p:txBody>
          <a:bodyPr vert="horz" wrap="square" lIns="91413" tIns="45707" rIns="91413" bIns="45707" numCol="1" spcCol="0" rtlCol="0" anchor="t" anchorCtr="0" compatLnSpc="1">
            <a:prstTxWarp prst="textNoShape">
              <a:avLst/>
            </a:prstTxWarp>
          </a:bodyPr>
          <a:lstStyle/>
          <a:p>
            <a:pPr algn="ctr" defTabSz="914135" eaLnBrk="1" hangingPunct="1"/>
            <a:endParaRPr lang="en-GB" sz="3800"/>
          </a:p>
        </p:txBody>
      </p:sp>
    </p:spTree>
    <p:extLst>
      <p:ext uri="{BB962C8B-B14F-4D97-AF65-F5344CB8AC3E}">
        <p14:creationId xmlns:p14="http://schemas.microsoft.com/office/powerpoint/2010/main" val="292160015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 animBg="1"/>
      <p:bldP spid="9" grpId="0" animBg="1"/>
      <p:bldP spid="10" grpId="0" animBg="1"/>
      <p:bldP spid="11" grpId="0" animBg="1"/>
      <p:bldP spid="13" grpId="0"/>
      <p:bldP spid="14" grpId="0" animBg="1"/>
      <p:bldP spid="15" grpId="0" animBg="1"/>
      <p:bldP spid="1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Texto 4"/>
          <p:cNvSpPr>
            <a:spLocks noGrp="1"/>
          </p:cNvSpPr>
          <p:nvPr>
            <p:ph type="body" sz="quarter" idx="14"/>
          </p:nvPr>
        </p:nvSpPr>
        <p:spPr/>
        <p:txBody>
          <a:bodyPr>
            <a:noAutofit/>
          </a:bodyPr>
          <a:lstStyle/>
          <a:p>
            <a:r>
              <a:rPr lang="en-US" sz="5400" dirty="0"/>
              <a:t>Data Provider Guidelines</a:t>
            </a:r>
            <a:endParaRPr lang="en-US" sz="5400" dirty="0"/>
          </a:p>
        </p:txBody>
      </p:sp>
      <p:sp>
        <p:nvSpPr>
          <p:cNvPr id="9" name="Marcador de Posição do Texto 8"/>
          <p:cNvSpPr>
            <a:spLocks noGrp="1"/>
          </p:cNvSpPr>
          <p:nvPr>
            <p:ph type="body" sz="quarter" idx="15"/>
          </p:nvPr>
        </p:nvSpPr>
        <p:spPr>
          <a:xfrm>
            <a:off x="1493243" y="3429430"/>
            <a:ext cx="5887070" cy="1943786"/>
          </a:xfrm>
        </p:spPr>
        <p:txBody>
          <a:bodyPr>
            <a:noAutofit/>
          </a:bodyPr>
          <a:lstStyle/>
          <a:p>
            <a:pPr algn="r"/>
            <a:r>
              <a:rPr lang="en-US" sz="5400" dirty="0"/>
              <a:t>OA in H2020</a:t>
            </a:r>
            <a:endParaRPr lang="en-US" sz="5400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630A0E4E-93C7-974F-9CD6-534DEEE0329C}" type="slidenum">
              <a:rPr lang="en-GB" smtClean="0"/>
              <a:pPr>
                <a:defRPr/>
              </a:pPr>
              <a:t>13</a:t>
            </a:fld>
            <a:endParaRPr lang="en-GB" dirty="0"/>
          </a:p>
        </p:txBody>
      </p:sp>
      <p:sp>
        <p:nvSpPr>
          <p:cNvPr id="10" name="Oval 9"/>
          <p:cNvSpPr/>
          <p:nvPr/>
        </p:nvSpPr>
        <p:spPr bwMode="auto">
          <a:xfrm>
            <a:off x="1403648" y="5146302"/>
            <a:ext cx="1494582" cy="1365205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135" eaLnBrk="1" hangingPunct="1"/>
            <a:r>
              <a:rPr lang="pt-PT" sz="6000" dirty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2</a:t>
            </a:r>
            <a:r>
              <a:rPr lang="pt-PT" sz="3600" dirty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/6</a:t>
            </a:r>
          </a:p>
        </p:txBody>
      </p:sp>
    </p:spTree>
    <p:extLst>
      <p:ext uri="{BB962C8B-B14F-4D97-AF65-F5344CB8AC3E}">
        <p14:creationId xmlns:p14="http://schemas.microsoft.com/office/powerpoint/2010/main" val="27373383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15175" y="620691"/>
            <a:ext cx="7330887" cy="792088"/>
          </a:xfrm>
        </p:spPr>
        <p:txBody>
          <a:bodyPr>
            <a:normAutofit/>
          </a:bodyPr>
          <a:lstStyle/>
          <a:p>
            <a:pPr algn="l"/>
            <a:r>
              <a:rPr lang="en-US" sz="4800" b="1" dirty="0"/>
              <a:t>Content acquisition policy</a:t>
            </a:r>
            <a:endParaRPr lang="en-US" sz="4800" b="1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algn="ctr"/>
            <a:r>
              <a:rPr lang="pt-PT" sz="2400" dirty="0" err="1"/>
              <a:t>Publications</a:t>
            </a:r>
            <a:r>
              <a:rPr lang="pt-PT" sz="2400" dirty="0"/>
              <a:t> in </a:t>
            </a:r>
            <a:r>
              <a:rPr lang="pt-PT" sz="2400" dirty="0" err="1"/>
              <a:t>OpenAIRE</a:t>
            </a:r>
            <a:endParaRPr lang="es-ES" sz="2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220072" y="1489475"/>
            <a:ext cx="3523878" cy="640556"/>
          </a:xfrm>
        </p:spPr>
        <p:txBody>
          <a:bodyPr>
            <a:normAutofit/>
          </a:bodyPr>
          <a:lstStyle/>
          <a:p>
            <a:pPr algn="ctr"/>
            <a:r>
              <a:rPr lang="pt-PT" sz="2400" dirty="0"/>
              <a:t>Data in </a:t>
            </a:r>
            <a:r>
              <a:rPr lang="pt-PT" sz="2400" dirty="0" err="1"/>
              <a:t>OpenAIRE</a:t>
            </a:r>
            <a:endParaRPr lang="es-ES" sz="2400" dirty="0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FD463A25-0782-754A-A4FA-46B208213AAB}" type="slidenum">
              <a:rPr lang="en-GB" smtClean="0"/>
              <a:pPr>
                <a:defRPr/>
              </a:pPr>
              <a:t>14</a:t>
            </a:fld>
            <a:endParaRPr lang="en-GB" dirty="0"/>
          </a:p>
        </p:txBody>
      </p:sp>
      <p:pic>
        <p:nvPicPr>
          <p:cNvPr id="9" name="Picture 2"/>
          <p:cNvPicPr>
            <a:picLocks noGrp="1" noChangeAspect="1" noChangeArrowheads="1"/>
          </p:cNvPicPr>
          <p:nvPr>
            <p:ph sz="half" idx="2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5748" r="18670"/>
          <a:stretch/>
        </p:blipFill>
        <p:spPr bwMode="auto">
          <a:xfrm>
            <a:off x="17991" y="2168880"/>
            <a:ext cx="4698025" cy="4212448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" name="Content Placeholder 9"/>
          <p:cNvPicPr>
            <a:picLocks noGrp="1" noChangeAspect="1"/>
          </p:cNvPicPr>
          <p:nvPr>
            <p:ph sz="quarter" idx="4"/>
          </p:nvPr>
        </p:nvPicPr>
        <p:blipFill rotWithShape="1">
          <a:blip r:embed="rId3"/>
          <a:srcRect l="15225" r="19874"/>
          <a:stretch/>
        </p:blipFill>
        <p:spPr>
          <a:xfrm>
            <a:off x="4499992" y="2240889"/>
            <a:ext cx="4649240" cy="42124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9621652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58670" indent="-395174" eaLnBrk="1" hangingPunct="1">
              <a:defRPr/>
            </a:pPr>
            <a:r>
              <a:rPr lang="en-US" sz="4800" dirty="0" err="1"/>
              <a:t>OpenAIRE</a:t>
            </a:r>
            <a:r>
              <a:rPr lang="en-US" sz="5400" dirty="0"/>
              <a:t> </a:t>
            </a:r>
            <a:r>
              <a:rPr lang="en-US" sz="5400" dirty="0"/>
              <a:t>OAI-Set</a:t>
            </a:r>
            <a:endParaRPr lang="en-US" sz="5400" dirty="0"/>
          </a:p>
        </p:txBody>
      </p:sp>
      <p:sp>
        <p:nvSpPr>
          <p:cNvPr id="16387" name="Content Placeholder 6"/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 marL="358670" indent="-395174" eaLnBrk="1" hangingPunct="1"/>
            <a:r>
              <a:rPr lang="en-US" altLang="pt-PT" dirty="0" smtClean="0"/>
              <a:t>Using the OAI-Set as a mechanism to follow the Content Acquisition Policy</a:t>
            </a:r>
            <a:endParaRPr lang="en-US" altLang="pt-PT" dirty="0" smtClean="0"/>
          </a:p>
          <a:p>
            <a:pPr marL="722860" lvl="1" indent="-395174" eaLnBrk="1" hangingPunct="1"/>
            <a:r>
              <a:rPr lang="en-US" altLang="pt-PT" dirty="0"/>
              <a:t>See </a:t>
            </a:r>
            <a:r>
              <a:rPr lang="en-US" altLang="pt-PT" dirty="0">
                <a:hlinkClick r:id="rId3"/>
              </a:rPr>
              <a:t>https://</a:t>
            </a:r>
            <a:r>
              <a:rPr lang="en-US" altLang="pt-PT" dirty="0" smtClean="0">
                <a:hlinkClick r:id="rId3"/>
              </a:rPr>
              <a:t>www.openaire.eu/content-acquisition-policy/content-acquisition-policy/content-acquisition-policy</a:t>
            </a:r>
            <a:r>
              <a:rPr lang="en-US" altLang="pt-PT" dirty="0" smtClean="0"/>
              <a:t> </a:t>
            </a:r>
          </a:p>
        </p:txBody>
      </p:sp>
      <p:sp>
        <p:nvSpPr>
          <p:cNvPr id="7" name="Marcador de Posição do Número do Diapositivo 4"/>
          <p:cNvSpPr>
            <a:spLocks noGrp="1"/>
          </p:cNvSpPr>
          <p:nvPr>
            <p:ph type="sldNum" sz="quarter" idx="14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/>
            </a:pPr>
            <a:fld id="{F6984333-22D7-4D89-9091-D0805BE7E0FA}" type="slidenum">
              <a:rPr lang="en-GB" smtClean="0"/>
              <a:pPr>
                <a:defRPr/>
              </a:pPr>
              <a:t>15</a:t>
            </a:fld>
            <a:endParaRPr lang="en-GB" dirty="0"/>
          </a:p>
        </p:txBody>
      </p:sp>
      <p:graphicFrame>
        <p:nvGraphicFramePr>
          <p:cNvPr id="8" name="Tabel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8414515"/>
              </p:ext>
            </p:extLst>
          </p:nvPr>
        </p:nvGraphicFramePr>
        <p:xfrm>
          <a:off x="522288" y="3717032"/>
          <a:ext cx="8161338" cy="2319153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231929"/>
                <a:gridCol w="3208963"/>
                <a:gridCol w="2720446"/>
              </a:tblGrid>
              <a:tr h="7730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Verdana"/>
                          <a:ea typeface="Times New Roman"/>
                          <a:cs typeface="Times New Roman"/>
                        </a:rPr>
                        <a:t> </a:t>
                      </a:r>
                      <a:endParaRPr lang="pt-PT" sz="16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9524" marR="9524" marT="9533" marB="953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Verdana"/>
                          <a:ea typeface="Times New Roman"/>
                          <a:cs typeface="Times New Roman"/>
                        </a:rPr>
                        <a:t>setName </a:t>
                      </a:r>
                      <a:endParaRPr lang="pt-PT" sz="16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9524" marR="9524" marT="9533" marB="953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>
                          <a:latin typeface="Verdana"/>
                          <a:ea typeface="Times New Roman"/>
                          <a:cs typeface="Times New Roman"/>
                        </a:rPr>
                        <a:t>setSpec* </a:t>
                      </a:r>
                      <a:endParaRPr lang="pt-PT" sz="16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9524" marR="9524" marT="9533" marB="9533" anchor="ctr"/>
                </a:tc>
              </a:tr>
              <a:tr h="7730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Verdana"/>
                          <a:ea typeface="Times New Roman"/>
                          <a:cs typeface="Times New Roman"/>
                        </a:rPr>
                        <a:t>Literature Repos.</a:t>
                      </a:r>
                      <a:endParaRPr lang="pt-PT" sz="16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9524" marR="9524" marT="9533" marB="953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OpenAIRE</a:t>
                      </a:r>
                      <a:endParaRPr lang="pt-PT" sz="16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9524" marR="9524" marT="9533" marB="953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600" b="1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6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openaire</a:t>
                      </a:r>
                      <a:endParaRPr lang="pt-PT" sz="16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9524" marR="9524" marT="9533" marB="9533" anchor="ctr"/>
                </a:tc>
              </a:tr>
              <a:tr h="773051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PT" sz="1600" b="1" dirty="0" smtClean="0">
                          <a:latin typeface="Verdana"/>
                          <a:ea typeface="Times New Roman"/>
                          <a:cs typeface="Times New Roman"/>
                        </a:rPr>
                        <a:t>Data Repositories</a:t>
                      </a:r>
                      <a:endParaRPr lang="pt-PT" sz="16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9524" marR="9524" marT="9533" marB="9533" anchor="ctr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PT" sz="1600" b="1" dirty="0" smtClean="0">
                          <a:latin typeface="Verdana"/>
                          <a:ea typeface="Times New Roman"/>
                          <a:cs typeface="Times New Roman"/>
                        </a:rPr>
                        <a:t>OpenAIRE Data</a:t>
                      </a:r>
                      <a:endParaRPr lang="pt-PT" sz="16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9524" marR="9524" marT="9533" marB="9533" anchor="ctr"/>
                </a:tc>
                <a:tc>
                  <a:txBody>
                    <a:bodyPr/>
                    <a:lstStyle/>
                    <a:p>
                      <a:pPr marL="0" marR="0" indent="0" algn="l" defTabSz="51415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latin typeface="Verdana"/>
                          <a:ea typeface="Times New Roman"/>
                          <a:cs typeface="Times New Roman"/>
                        </a:rPr>
                        <a:t> </a:t>
                      </a:r>
                      <a:r>
                        <a:rPr lang="en-US" sz="16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openaire_data</a:t>
                      </a:r>
                      <a:endParaRPr lang="pt-PT" sz="1600" b="1" dirty="0" smtClean="0">
                        <a:latin typeface="Verdana"/>
                        <a:ea typeface="Times New Roman"/>
                        <a:cs typeface="Times New Roman"/>
                      </a:endParaRPr>
                    </a:p>
                    <a:p>
                      <a:pPr>
                        <a:spcAft>
                          <a:spcPts val="0"/>
                        </a:spcAft>
                      </a:pPr>
                      <a:endParaRPr lang="pt-PT" sz="16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9524" marR="9524" marT="9533" marB="9533" anchor="ctr"/>
                </a:tc>
              </a:tr>
            </a:tbl>
          </a:graphicData>
        </a:graphic>
      </p:graphicFrame>
      <p:sp>
        <p:nvSpPr>
          <p:cNvPr id="2" name="Rectângulo arredondado 1"/>
          <p:cNvSpPr/>
          <p:nvPr/>
        </p:nvSpPr>
        <p:spPr>
          <a:xfrm>
            <a:off x="5839103" y="4653136"/>
            <a:ext cx="1656184" cy="477494"/>
          </a:xfrm>
          <a:prstGeom prst="roundRect">
            <a:avLst/>
          </a:prstGeom>
          <a:noFill/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7" rIns="91413" bIns="45707" anchor="ctr"/>
          <a:lstStyle/>
          <a:p>
            <a:pPr algn="ctr">
              <a:defRPr/>
            </a:pPr>
            <a:endParaRPr lang="pt-PT"/>
          </a:p>
        </p:txBody>
      </p:sp>
      <p:sp>
        <p:nvSpPr>
          <p:cNvPr id="9" name="Rectângulo arredondado 1"/>
          <p:cNvSpPr/>
          <p:nvPr/>
        </p:nvSpPr>
        <p:spPr>
          <a:xfrm>
            <a:off x="5839102" y="5298202"/>
            <a:ext cx="1973257" cy="477494"/>
          </a:xfrm>
          <a:prstGeom prst="roundRect">
            <a:avLst/>
          </a:prstGeom>
          <a:noFill/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7" rIns="91413" bIns="45707" anchor="ctr"/>
          <a:lstStyle/>
          <a:p>
            <a:pPr algn="ctr">
              <a:defRPr/>
            </a:pPr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17689470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40488" y="3753005"/>
            <a:ext cx="1364456" cy="1923267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28746" y="3753007"/>
            <a:ext cx="1349275" cy="1900945"/>
          </a:xfrm>
          <a:prstGeom prst="rect">
            <a:avLst/>
          </a:prstGeom>
          <a:noFill/>
          <a:ln>
            <a:noFill/>
          </a:ln>
          <a:effectLst>
            <a:outerShdw blurRad="292100" dist="139700" dir="2700000" algn="tl" rotWithShape="0">
              <a:srgbClr val="333333">
                <a:alpha val="64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Marcador de Posição do Texto 2"/>
          <p:cNvSpPr>
            <a:spLocks noGrp="1"/>
          </p:cNvSpPr>
          <p:nvPr>
            <p:ph sz="quarter" idx="12"/>
          </p:nvPr>
        </p:nvSpPr>
        <p:spPr/>
        <p:txBody>
          <a:bodyPr>
            <a:normAutofit/>
          </a:bodyPr>
          <a:lstStyle/>
          <a:p>
            <a:r>
              <a:rPr lang="pt-BR" sz="2500" dirty="0">
                <a:latin typeface="+mj-lt"/>
              </a:rPr>
              <a:t>Literature Repositories</a:t>
            </a:r>
            <a:br>
              <a:rPr lang="pt-BR" sz="2500" dirty="0">
                <a:latin typeface="+mj-lt"/>
              </a:rPr>
            </a:br>
            <a:r>
              <a:rPr lang="pt-BR" sz="1400" dirty="0">
                <a:latin typeface="+mj-lt"/>
              </a:rPr>
              <a:t>(and journal platforms)</a:t>
            </a:r>
            <a:endParaRPr lang="pt-BR" sz="1400" dirty="0">
              <a:latin typeface="+mj-lt"/>
            </a:endParaRPr>
          </a:p>
          <a:p>
            <a:r>
              <a:rPr lang="pt-BR" sz="1600" dirty="0">
                <a:solidFill>
                  <a:srgbClr val="2669DB"/>
                </a:solidFill>
                <a:latin typeface="+mj-lt"/>
              </a:rPr>
              <a:t>Dublin Core (DRIVER)	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13"/>
          </p:nvPr>
        </p:nvSpPr>
        <p:spPr>
          <a:xfrm>
            <a:off x="3519684" y="1700811"/>
            <a:ext cx="2288541" cy="4104457"/>
          </a:xfrm>
        </p:spPr>
        <p:txBody>
          <a:bodyPr/>
          <a:lstStyle/>
          <a:p>
            <a:r>
              <a:rPr lang="pt-BR" sz="2500" dirty="0">
                <a:latin typeface="+mj-lt"/>
              </a:rPr>
              <a:t>Data </a:t>
            </a:r>
            <a:r>
              <a:rPr lang="pt-BR" sz="2500" dirty="0">
                <a:latin typeface="+mj-lt"/>
              </a:rPr>
              <a:t>Repositories</a:t>
            </a:r>
            <a:br>
              <a:rPr lang="pt-BR" sz="2500" dirty="0">
                <a:latin typeface="+mj-lt"/>
              </a:rPr>
            </a:br>
            <a:r>
              <a:rPr lang="pt-BR" sz="1400" dirty="0">
                <a:latin typeface="+mj-lt"/>
              </a:rPr>
              <a:t>(and archives/data centres)</a:t>
            </a:r>
            <a:endParaRPr lang="pt-BR" sz="1400" dirty="0">
              <a:latin typeface="+mj-lt"/>
            </a:endParaRPr>
          </a:p>
          <a:p>
            <a:r>
              <a:rPr lang="pt-BR" sz="1600" dirty="0">
                <a:solidFill>
                  <a:srgbClr val="2669DB"/>
                </a:solidFill>
                <a:latin typeface="+mj-lt"/>
              </a:rPr>
              <a:t>Datacite</a:t>
            </a:r>
          </a:p>
          <a:p>
            <a:endParaRPr lang="pt-PT" dirty="0">
              <a:latin typeface="+mj-lt"/>
            </a:endParaRPr>
          </a:p>
        </p:txBody>
      </p:sp>
      <p:sp>
        <p:nvSpPr>
          <p:cNvPr id="7" name="Marcador de Posição de Conteúdo 6"/>
          <p:cNvSpPr>
            <a:spLocks noGrp="1"/>
          </p:cNvSpPr>
          <p:nvPr>
            <p:ph sz="quarter" idx="14"/>
          </p:nvPr>
        </p:nvSpPr>
        <p:spPr/>
        <p:txBody>
          <a:bodyPr/>
          <a:lstStyle/>
          <a:p>
            <a:r>
              <a:rPr lang="pt-BR" sz="2300" dirty="0">
                <a:latin typeface="+mj-lt"/>
              </a:rPr>
              <a:t>CRIS systems </a:t>
            </a:r>
          </a:p>
          <a:p>
            <a:pPr marL="0" lvl="1" indent="0">
              <a:buNone/>
            </a:pPr>
            <a:r>
              <a:rPr lang="pt-PT" sz="1600" dirty="0">
                <a:solidFill>
                  <a:srgbClr val="2669DB"/>
                </a:solidFill>
              </a:rPr>
              <a:t>CERIF-XML</a:t>
            </a:r>
          </a:p>
          <a:p>
            <a:endParaRPr lang="pt-BR" dirty="0">
              <a:latin typeface="+mj-lt"/>
            </a:endParaRPr>
          </a:p>
        </p:txBody>
      </p:sp>
      <p:sp>
        <p:nvSpPr>
          <p:cNvPr id="16" name="Title 5"/>
          <p:cNvSpPr>
            <a:spLocks noGrp="1"/>
          </p:cNvSpPr>
          <p:nvPr>
            <p:ph type="title"/>
          </p:nvPr>
        </p:nvSpPr>
        <p:spPr bwMode="auto">
          <a:xfrm>
            <a:off x="1493660" y="53752"/>
            <a:ext cx="7398820" cy="11430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1415" tIns="25709" rIns="51415" bIns="25709" numCol="1" anchor="b" anchorCtr="0" compatLnSpc="1">
            <a:prstTxWarp prst="textNoShape">
              <a:avLst/>
            </a:prstTxWarp>
            <a:normAutofit/>
          </a:bodyPr>
          <a:lstStyle/>
          <a:p>
            <a:pPr algn="l"/>
            <a:r>
              <a:rPr lang="en-US" altLang="pt-PT" sz="4400" b="1" dirty="0">
                <a:solidFill>
                  <a:srgbClr val="2874F6"/>
                </a:solidFill>
                <a:ea typeface="PF Paperback" pitchFamily="50" charset="0"/>
                <a:cs typeface="PF Paperback" pitchFamily="50" charset="0"/>
              </a:rPr>
              <a:t>3</a:t>
            </a:r>
            <a:r>
              <a:rPr lang="en-US" altLang="pt-PT" sz="4400" b="1" dirty="0">
                <a:ea typeface="PF Paperback" pitchFamily="50" charset="0"/>
                <a:cs typeface="PF Paperback" pitchFamily="50" charset="0"/>
              </a:rPr>
              <a:t> </a:t>
            </a:r>
            <a:r>
              <a:rPr lang="en-US" altLang="pt-PT" sz="4400" b="1" dirty="0">
                <a:ea typeface="PF Paperback" pitchFamily="50" charset="0"/>
                <a:cs typeface="PF Paperback" pitchFamily="50" charset="0"/>
              </a:rPr>
              <a:t>Guidelines for Data </a:t>
            </a:r>
            <a:r>
              <a:rPr lang="en-US" altLang="pt-PT" sz="4400" b="1" dirty="0">
                <a:ea typeface="PF Paperback" pitchFamily="50" charset="0"/>
                <a:cs typeface="PF Paperback" pitchFamily="50" charset="0"/>
              </a:rPr>
              <a:t>Providers </a:t>
            </a:r>
            <a:endParaRPr lang="en-US" altLang="pt-PT" sz="4400" b="1" dirty="0">
              <a:ea typeface="PF Paperback" pitchFamily="50" charset="0"/>
              <a:cs typeface="PF Paperback" pitchFamily="50" charset="0"/>
            </a:endParaRPr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6"/>
          </p:nvPr>
        </p:nvSpPr>
        <p:spPr/>
        <p:txBody>
          <a:bodyPr/>
          <a:lstStyle/>
          <a:p>
            <a:pPr>
              <a:defRPr/>
            </a:pPr>
            <a:fld id="{92D281C2-7B63-864C-BFF6-678A06153FA2}" type="slidenum">
              <a:rPr lang="en-GB" smtClean="0"/>
              <a:pPr>
                <a:defRPr/>
              </a:pPr>
              <a:t>16</a:t>
            </a:fld>
            <a:endParaRPr lang="en-GB" dirty="0"/>
          </a:p>
        </p:txBody>
      </p:sp>
      <p:grpSp>
        <p:nvGrpSpPr>
          <p:cNvPr id="8" name="Grupo 7"/>
          <p:cNvGrpSpPr/>
          <p:nvPr/>
        </p:nvGrpSpPr>
        <p:grpSpPr>
          <a:xfrm>
            <a:off x="6223156" y="3793508"/>
            <a:ext cx="1953395" cy="1958033"/>
            <a:chOff x="11641494" y="4691063"/>
            <a:chExt cx="3473042" cy="3481288"/>
          </a:xfrm>
        </p:grpSpPr>
        <p:pic>
          <p:nvPicPr>
            <p:cNvPr id="9" name="Picture 3"/>
            <p:cNvPicPr>
              <a:picLocks noChangeAspect="1"/>
            </p:cNvPicPr>
            <p:nvPr/>
          </p:nvPicPr>
          <p:blipFill>
            <a:blip r:embed="rId4" cstate="email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2307562" y="7283351"/>
              <a:ext cx="2806974" cy="889000"/>
            </a:xfrm>
            <a:prstGeom prst="rect">
              <a:avLst/>
            </a:prstGeom>
            <a:noFill/>
            <a:ln>
              <a:noFill/>
            </a:ln>
            <a:effectLst>
              <a:outerShdw blurRad="292100" dist="139700" dir="2700000" algn="tl" rotWithShape="0">
                <a:srgbClr val="333333">
                  <a:alpha val="64999"/>
                </a:srgbClr>
              </a:outerShdw>
            </a:effectLst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10" name="Picture 4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1641494" y="4691063"/>
              <a:ext cx="2882362" cy="185940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pic>
        <p:nvPicPr>
          <p:cNvPr id="11" name="Picture 2" descr="DRIVER logo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2214353" y="5130093"/>
            <a:ext cx="656624" cy="607441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</p:spPr>
      </p:pic>
      <p:pic>
        <p:nvPicPr>
          <p:cNvPr id="14" name="Content Placeholder 10"/>
          <p:cNvPicPr>
            <a:picLocks noChangeAspect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5910" r="-15910"/>
          <a:stretch>
            <a:fillRect/>
          </a:stretch>
        </p:blipFill>
        <p:spPr>
          <a:xfrm>
            <a:off x="4612502" y="5109854"/>
            <a:ext cx="931203" cy="809921"/>
          </a:xfrm>
          <a:prstGeom prst="rect">
            <a:avLst/>
          </a:prstGeom>
          <a:effectLst>
            <a:outerShdw blurRad="292100" dist="139700" dir="2700000" algn="tl" rotWithShape="0">
              <a:srgbClr val="333333">
                <a:alpha val="64999"/>
              </a:srgbClr>
            </a:outerShdw>
          </a:effectLst>
        </p:spPr>
      </p:pic>
      <p:pic>
        <p:nvPicPr>
          <p:cNvPr id="15" name="Picture 6" descr="OpenAIRE_validated.png"/>
          <p:cNvPicPr>
            <a:picLocks noChangeAspect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38713">
            <a:off x="142937" y="3613396"/>
            <a:ext cx="1672520" cy="8099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Picture 8" descr="OpenAIRE_validated_orange.png"/>
          <p:cNvPicPr>
            <a:picLocks noChangeAspect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46587">
            <a:off x="2670678" y="3621897"/>
            <a:ext cx="1672519" cy="8099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8" name="Picture 18" descr="OpenAIRE_validated_magenta.png"/>
          <p:cNvPicPr>
            <a:picLocks noChangeAspect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490614">
            <a:off x="5507772" y="3574087"/>
            <a:ext cx="1672520" cy="80992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4146088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ítulo 6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800" dirty="0" err="1"/>
              <a:t>OpenAIRE</a:t>
            </a:r>
            <a:r>
              <a:rPr lang="en-US" sz="4800" dirty="0"/>
              <a:t> </a:t>
            </a:r>
            <a:r>
              <a:rPr lang="en-US" sz="4800" dirty="0"/>
              <a:t>Compatibility </a:t>
            </a:r>
            <a:r>
              <a:rPr lang="en-US" sz="4800" dirty="0" smtClean="0"/>
              <a:t>–</a:t>
            </a:r>
            <a:br>
              <a:rPr lang="en-US" sz="4800" dirty="0" smtClean="0"/>
            </a:br>
            <a:r>
              <a:rPr lang="en-US" sz="3600" dirty="0" smtClean="0"/>
              <a:t>in different versions of the Guidelines</a:t>
            </a:r>
            <a:endParaRPr lang="en-US" sz="3600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2D281C2-7B63-864C-BFF6-678A06153FA2}" type="slidenum">
              <a:rPr lang="en-GB" smtClean="0"/>
              <a:pPr>
                <a:defRPr/>
              </a:pPr>
              <a:t>17</a:t>
            </a:fld>
            <a:endParaRPr lang="en-GB" dirty="0"/>
          </a:p>
        </p:txBody>
      </p:sp>
      <p:graphicFrame>
        <p:nvGraphicFramePr>
          <p:cNvPr id="6" name="Diagrama 5"/>
          <p:cNvGraphicFramePr/>
          <p:nvPr>
            <p:extLst>
              <p:ext uri="{D42A27DB-BD31-4B8C-83A1-F6EECF244321}">
                <p14:modId xmlns:p14="http://schemas.microsoft.com/office/powerpoint/2010/main" val="3372136125"/>
              </p:ext>
            </p:extLst>
          </p:nvPr>
        </p:nvGraphicFramePr>
        <p:xfrm>
          <a:off x="251521" y="1916832"/>
          <a:ext cx="8640960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ângulo arredondado 1"/>
          <p:cNvSpPr/>
          <p:nvPr/>
        </p:nvSpPr>
        <p:spPr>
          <a:xfrm>
            <a:off x="6732240" y="1772816"/>
            <a:ext cx="2232248" cy="4248472"/>
          </a:xfrm>
          <a:prstGeom prst="roundRect">
            <a:avLst/>
          </a:prstGeom>
          <a:noFill/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7" rIns="91413" bIns="45707" anchor="ctr"/>
          <a:lstStyle/>
          <a:p>
            <a:pPr algn="ctr">
              <a:defRPr/>
            </a:pPr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503525982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Texto 4"/>
          <p:cNvSpPr>
            <a:spLocks noGrp="1"/>
          </p:cNvSpPr>
          <p:nvPr>
            <p:ph type="body" sz="quarter" idx="14"/>
          </p:nvPr>
        </p:nvSpPr>
        <p:spPr/>
        <p:txBody>
          <a:bodyPr>
            <a:noAutofit/>
          </a:bodyPr>
          <a:lstStyle/>
          <a:p>
            <a:r>
              <a:rPr lang="en-US" sz="5400" dirty="0"/>
              <a:t>The Case of Irish Repositories</a:t>
            </a:r>
            <a:endParaRPr lang="en-US" sz="5400" dirty="0"/>
          </a:p>
        </p:txBody>
      </p:sp>
      <p:sp>
        <p:nvSpPr>
          <p:cNvPr id="9" name="Marcador de Posição do Texto 8"/>
          <p:cNvSpPr>
            <a:spLocks noGrp="1"/>
          </p:cNvSpPr>
          <p:nvPr>
            <p:ph type="body" sz="quarter" idx="15"/>
          </p:nvPr>
        </p:nvSpPr>
        <p:spPr>
          <a:xfrm>
            <a:off x="1493243" y="3429430"/>
            <a:ext cx="5887070" cy="1943786"/>
          </a:xfrm>
        </p:spPr>
        <p:txBody>
          <a:bodyPr>
            <a:noAutofit/>
          </a:bodyPr>
          <a:lstStyle/>
          <a:p>
            <a:pPr algn="r"/>
            <a:r>
              <a:rPr lang="en-US" sz="5400" dirty="0"/>
              <a:t>In BASE and </a:t>
            </a:r>
            <a:r>
              <a:rPr lang="en-US" sz="5400" dirty="0" err="1"/>
              <a:t>OpenAIRE</a:t>
            </a:r>
            <a:endParaRPr lang="en-US" sz="5400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630A0E4E-93C7-974F-9CD6-534DEEE0329C}" type="slidenum">
              <a:rPr lang="en-GB" smtClean="0"/>
              <a:pPr>
                <a:defRPr/>
              </a:pPr>
              <a:t>18</a:t>
            </a:fld>
            <a:endParaRPr lang="en-GB" dirty="0"/>
          </a:p>
        </p:txBody>
      </p:sp>
      <p:sp>
        <p:nvSpPr>
          <p:cNvPr id="10" name="Oval 9"/>
          <p:cNvSpPr/>
          <p:nvPr/>
        </p:nvSpPr>
        <p:spPr bwMode="auto">
          <a:xfrm>
            <a:off x="1403648" y="5146302"/>
            <a:ext cx="1494582" cy="1365205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135" eaLnBrk="1" hangingPunct="1"/>
            <a:r>
              <a:rPr lang="pt-PT" sz="6000" dirty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3</a:t>
            </a:r>
            <a:r>
              <a:rPr lang="pt-PT" sz="3600" dirty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/6</a:t>
            </a:r>
          </a:p>
        </p:txBody>
      </p:sp>
      <p:pic>
        <p:nvPicPr>
          <p:cNvPr id="11" name="Grafik 10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056276" y="620688"/>
            <a:ext cx="1368152" cy="6840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863035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el 8"/>
          <p:cNvSpPr>
            <a:spLocks noGrp="1"/>
          </p:cNvSpPr>
          <p:nvPr>
            <p:ph type="title"/>
          </p:nvPr>
        </p:nvSpPr>
        <p:spPr>
          <a:xfrm>
            <a:off x="1331640" y="242657"/>
            <a:ext cx="7488831" cy="882088"/>
          </a:xfrm>
        </p:spPr>
        <p:txBody>
          <a:bodyPr/>
          <a:lstStyle/>
          <a:p>
            <a:r>
              <a:rPr lang="en-GB" dirty="0" smtClean="0"/>
              <a:t>Aggregated Repositories</a:t>
            </a:r>
            <a:endParaRPr lang="en-GB" dirty="0"/>
          </a:p>
        </p:txBody>
      </p:sp>
      <p:sp>
        <p:nvSpPr>
          <p:cNvPr id="6" name="Foliennummernplatzhalter 5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630A0E4E-93C7-974F-9CD6-534DEEE0329C}" type="slidenum">
              <a:rPr lang="en-GB" smtClean="0"/>
              <a:pPr>
                <a:defRPr/>
              </a:pPr>
              <a:t>19</a:t>
            </a:fld>
            <a:endParaRPr lang="en-GB" dirty="0"/>
          </a:p>
        </p:txBody>
      </p:sp>
      <p:graphicFrame>
        <p:nvGraphicFramePr>
          <p:cNvPr id="10" name="Tabel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64477857"/>
              </p:ext>
            </p:extLst>
          </p:nvPr>
        </p:nvGraphicFramePr>
        <p:xfrm>
          <a:off x="54591" y="1052736"/>
          <a:ext cx="4499992" cy="495546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21065"/>
                <a:gridCol w="958906"/>
                <a:gridCol w="794296"/>
                <a:gridCol w="1325725"/>
              </a:tblGrid>
              <a:tr h="822960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Repo-Name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Platform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BASE</a:t>
                      </a:r>
                      <a:br>
                        <a:rPr lang="en-GB" sz="1600" dirty="0" smtClean="0"/>
                      </a:br>
                      <a:r>
                        <a:rPr lang="en-GB" sz="1600" dirty="0" smtClean="0"/>
                        <a:t>OA-Status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OpenAIRE</a:t>
                      </a:r>
                      <a:r>
                        <a:rPr lang="en-GB" sz="1600" dirty="0" smtClean="0"/>
                        <a:t/>
                      </a:r>
                      <a:br>
                        <a:rPr lang="en-GB" sz="1600" dirty="0" smtClean="0"/>
                      </a:br>
                      <a:r>
                        <a:rPr lang="en-GB" sz="1600" dirty="0" smtClean="0"/>
                        <a:t>Compatibility</a:t>
                      </a:r>
                      <a:endParaRPr lang="en-GB" sz="1600" dirty="0"/>
                    </a:p>
                  </a:txBody>
                  <a:tcPr/>
                </a:tc>
              </a:tr>
              <a:tr h="36524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The Health Well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3.0</a:t>
                      </a:r>
                      <a:endParaRPr lang="en-GB" sz="1200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National College of Ireland: TRAP@NCI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Eprints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n/a</a:t>
                      </a:r>
                      <a:endParaRPr lang="en-GB" sz="1200" dirty="0"/>
                    </a:p>
                  </a:txBody>
                  <a:tcPr/>
                </a:tc>
              </a:tr>
              <a:tr h="28991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CUAL Repository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DSpace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28%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n/a</a:t>
                      </a:r>
                      <a:endParaRPr lang="en-GB" sz="12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MIRR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Dspace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n/a</a:t>
                      </a:r>
                      <a:endParaRPr lang="en-GB" sz="1200" dirty="0"/>
                    </a:p>
                  </a:txBody>
                  <a:tcPr/>
                </a:tc>
              </a:tr>
              <a:tr h="276952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STÓR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Eprints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n/a</a:t>
                      </a:r>
                      <a:endParaRPr lang="en-GB" sz="12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DBS </a:t>
                      </a:r>
                      <a:r>
                        <a:rPr lang="en-GB" sz="1200" dirty="0" err="1" smtClean="0"/>
                        <a:t>Esource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Dspace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n/a</a:t>
                      </a:r>
                      <a:endParaRPr lang="en-GB" sz="12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T-</a:t>
                      </a:r>
                      <a:r>
                        <a:rPr lang="en-GB" sz="1200" dirty="0" err="1" smtClean="0"/>
                        <a:t>Stór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Dspace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n/a</a:t>
                      </a:r>
                      <a:endParaRPr lang="en-GB" sz="12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NDLR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Dspace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56%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n/a</a:t>
                      </a:r>
                      <a:endParaRPr lang="en-GB" sz="12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OAR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Dspace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OA-Basic (DRIVER)</a:t>
                      </a:r>
                      <a:endParaRPr lang="en-GB" sz="1200" dirty="0"/>
                    </a:p>
                  </a:txBody>
                  <a:tcPr/>
                </a:tc>
              </a:tr>
              <a:tr h="640080">
                <a:tc>
                  <a:txBody>
                    <a:bodyPr/>
                    <a:lstStyle/>
                    <a:p>
                      <a:r>
                        <a:rPr lang="fr-FR" sz="1200" dirty="0" smtClean="0"/>
                        <a:t>National Documentation Centre on Drug Use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Eprints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n/a</a:t>
                      </a:r>
                      <a:endParaRPr lang="en-GB" sz="1200" dirty="0"/>
                    </a:p>
                  </a:txBody>
                  <a:tcPr/>
                </a:tc>
              </a:tr>
              <a:tr h="27432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CORA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DSpace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48%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OA-Basic (DRIVER)</a:t>
                      </a:r>
                      <a:endParaRPr lang="en-GB" sz="1200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LENUS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Open Repository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1%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smtClean="0"/>
                        <a:t>n/a</a:t>
                      </a:r>
                      <a:endParaRPr lang="en-GB" sz="1200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11" name="Tabelle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7273119"/>
              </p:ext>
            </p:extLst>
          </p:nvPr>
        </p:nvGraphicFramePr>
        <p:xfrm>
          <a:off x="4577467" y="1052736"/>
          <a:ext cx="4536504" cy="524686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90677"/>
                <a:gridCol w="936104"/>
                <a:gridCol w="864096"/>
                <a:gridCol w="1445627"/>
              </a:tblGrid>
              <a:tr h="835087"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Repo-Name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Platform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smtClean="0"/>
                        <a:t>BASE</a:t>
                      </a:r>
                      <a:br>
                        <a:rPr lang="en-GB" sz="1600" dirty="0" smtClean="0"/>
                      </a:br>
                      <a:r>
                        <a:rPr lang="en-GB" sz="1600" dirty="0" smtClean="0"/>
                        <a:t>OA-Status</a:t>
                      </a:r>
                      <a:endParaRPr lang="en-GB" sz="16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600" dirty="0" err="1" smtClean="0"/>
                        <a:t>OpenAIRE</a:t>
                      </a:r>
                      <a:r>
                        <a:rPr lang="en-GB" sz="1600" dirty="0" smtClean="0"/>
                        <a:t/>
                      </a:r>
                      <a:br>
                        <a:rPr lang="en-GB" sz="1600" dirty="0" smtClean="0"/>
                      </a:br>
                      <a:r>
                        <a:rPr lang="en-GB" sz="1600" dirty="0" smtClean="0"/>
                        <a:t>Compatibility</a:t>
                      </a:r>
                      <a:endParaRPr lang="en-GB" sz="1600" dirty="0"/>
                    </a:p>
                  </a:txBody>
                  <a:tcPr/>
                </a:tc>
              </a:tr>
              <a:tr h="526676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e-publications</a:t>
                      </a:r>
                      <a:br>
                        <a:rPr lang="en-GB" sz="1200" dirty="0" smtClean="0"/>
                      </a:br>
                      <a:r>
                        <a:rPr lang="en-GB" sz="1200" dirty="0" smtClean="0"/>
                        <a:t>@RCSI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Digital Commons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8%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3.0</a:t>
                      </a:r>
                      <a:endParaRPr lang="en-GB" sz="1200" dirty="0"/>
                    </a:p>
                  </a:txBody>
                  <a:tcPr/>
                </a:tc>
              </a:tr>
              <a:tr h="294421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ARAN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Dspace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</a:tr>
              <a:tr h="36004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ULIR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19%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3.0</a:t>
                      </a:r>
                      <a:endParaRPr lang="en-GB" sz="1200" dirty="0"/>
                    </a:p>
                  </a:txBody>
                  <a:tcPr/>
                </a:tc>
              </a:tr>
              <a:tr h="457200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ARROW@DIT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Digital Commons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2%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OA-Basic (DRIVER)</a:t>
                      </a:r>
                      <a:endParaRPr lang="en-GB" sz="1200" dirty="0"/>
                    </a:p>
                  </a:txBody>
                  <a:tcPr/>
                </a:tc>
              </a:tr>
              <a:tr h="399363"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UCD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err="1" smtClean="0"/>
                        <a:t>Dspace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?</a:t>
                      </a:r>
                      <a:endParaRPr lang="en-GB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OA-Basic</a:t>
                      </a:r>
                      <a:r>
                        <a:rPr lang="en-GB" sz="1200" baseline="0" dirty="0" smtClean="0"/>
                        <a:t> (DRIVER)</a:t>
                      </a:r>
                      <a:endParaRPr lang="en-GB" sz="1200" dirty="0"/>
                    </a:p>
                  </a:txBody>
                  <a:tcPr/>
                </a:tc>
              </a:tr>
              <a:tr h="395567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WIT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err="1" smtClean="0"/>
                        <a:t>Eprints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1%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OA-Basic</a:t>
                      </a:r>
                      <a:r>
                        <a:rPr lang="en-GB" sz="1200" baseline="0" dirty="0" smtClean="0"/>
                        <a:t> (DRIVER)</a:t>
                      </a:r>
                      <a:endParaRPr lang="en-GB" sz="1200" dirty="0"/>
                    </a:p>
                  </a:txBody>
                  <a:tcPr/>
                </a:tc>
              </a:tr>
              <a:tr h="395567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TARA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err="1" smtClean="0"/>
                        <a:t>Dspace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10%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3.0</a:t>
                      </a:r>
                      <a:endParaRPr lang="en-GB" sz="1200" dirty="0"/>
                    </a:p>
                  </a:txBody>
                  <a:tcPr/>
                </a:tc>
              </a:tr>
              <a:tr h="395567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DORAS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err="1" smtClean="0"/>
                        <a:t>Eprints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93%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OA-Basic (DRIVER)</a:t>
                      </a:r>
                      <a:endParaRPr lang="en-GB" sz="1200" dirty="0"/>
                    </a:p>
                  </a:txBody>
                  <a:tcPr/>
                </a:tc>
              </a:tr>
              <a:tr h="396240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NUI </a:t>
                      </a:r>
                      <a:r>
                        <a:rPr lang="en-GB" sz="1000" dirty="0" err="1" smtClean="0"/>
                        <a:t>Maynooth</a:t>
                      </a:r>
                      <a:r>
                        <a:rPr lang="en-GB" sz="1000" dirty="0" smtClean="0"/>
                        <a:t> </a:t>
                      </a:r>
                      <a:r>
                        <a:rPr lang="en-GB" sz="1000" dirty="0" err="1" smtClean="0"/>
                        <a:t>Eprint</a:t>
                      </a:r>
                      <a:r>
                        <a:rPr lang="en-GB" sz="1000" dirty="0" smtClean="0"/>
                        <a:t> Archive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err="1" smtClean="0"/>
                        <a:t>Eprints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6%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OA-Basic</a:t>
                      </a:r>
                      <a:r>
                        <a:rPr lang="en-GB" sz="1200" baseline="0" dirty="0" smtClean="0"/>
                        <a:t> (DRIVER)</a:t>
                      </a:r>
                      <a:endParaRPr lang="en-GB" sz="1200" dirty="0"/>
                    </a:p>
                  </a:txBody>
                  <a:tcPr/>
                </a:tc>
              </a:tr>
              <a:tr h="395567"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UCD-Data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/>
                        <a:t>n/a</a:t>
                      </a:r>
                      <a:endParaRPr lang="en-GB" sz="10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/>
                        <a:t>2.0</a:t>
                      </a:r>
                      <a:r>
                        <a:rPr lang="en-GB" sz="1200" baseline="0" dirty="0" smtClean="0"/>
                        <a:t> Data</a:t>
                      </a:r>
                      <a:endParaRPr lang="en-GB" sz="1200" dirty="0"/>
                    </a:p>
                  </a:txBody>
                  <a:tcPr/>
                </a:tc>
              </a:tr>
              <a:tr h="395567"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</a:rPr>
                        <a:t>SFI</a:t>
                      </a:r>
                      <a:endParaRPr lang="en-GB" sz="1000" dirty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000" dirty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000" dirty="0" smtClean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</a:rPr>
                        <a:t>n/a</a:t>
                      </a:r>
                      <a:endParaRPr lang="en-GB" sz="1000" dirty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200" dirty="0" smtClean="0">
                          <a:solidFill>
                            <a:schemeClr val="accent6">
                              <a:lumMod val="60000"/>
                              <a:lumOff val="40000"/>
                            </a:schemeClr>
                          </a:solidFill>
                        </a:rPr>
                        <a:t>native</a:t>
                      </a:r>
                      <a:endParaRPr lang="en-GB" sz="1200" dirty="0">
                        <a:solidFill>
                          <a:schemeClr val="accent6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963495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Irish Repositories in BASE</a:t>
            </a:r>
            <a:endParaRPr lang="en-GB" dirty="0"/>
          </a:p>
        </p:txBody>
      </p:sp>
      <p:sp>
        <p:nvSpPr>
          <p:cNvPr id="5" name="Textplatzhalt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 smtClean="0"/>
              <a:t>21 Repositories with 148610 documents (27-Nov-2015)</a:t>
            </a:r>
          </a:p>
          <a:p>
            <a:r>
              <a:rPr lang="en-GB" dirty="0" smtClean="0"/>
              <a:t>26957 are OA (definitely)</a:t>
            </a:r>
            <a:endParaRPr lang="en-GB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>
              <a:defRPr/>
            </a:pPr>
            <a:fld id="{848A24DD-5EB0-604F-AAB4-280A82317199}" type="slidenum">
              <a:rPr lang="en-GB" smtClean="0"/>
              <a:pPr>
                <a:defRPr/>
              </a:pPr>
              <a:t>20</a:t>
            </a:fld>
            <a:endParaRPr lang="en-GB" dirty="0"/>
          </a:p>
        </p:txBody>
      </p:sp>
      <p:pic>
        <p:nvPicPr>
          <p:cNvPr id="4" name="Grafik 3"/>
          <p:cNvPicPr/>
          <p:nvPr/>
        </p:nvPicPr>
        <p:blipFill>
          <a:blip r:embed="rId2"/>
          <a:stretch>
            <a:fillRect/>
          </a:stretch>
        </p:blipFill>
        <p:spPr>
          <a:xfrm>
            <a:off x="2033587" y="2564904"/>
            <a:ext cx="5076825" cy="41065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61815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Questions</a:t>
            </a:r>
            <a:endParaRPr lang="en-GB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de-DE" dirty="0"/>
              <a:t>Are </a:t>
            </a:r>
            <a:r>
              <a:rPr lang="de-DE" dirty="0" err="1"/>
              <a:t>there</a:t>
            </a:r>
            <a:r>
              <a:rPr lang="de-DE" dirty="0"/>
              <a:t> </a:t>
            </a:r>
            <a:r>
              <a:rPr lang="de-DE" dirty="0" err="1"/>
              <a:t>more</a:t>
            </a:r>
            <a:r>
              <a:rPr lang="de-DE" dirty="0"/>
              <a:t> </a:t>
            </a:r>
            <a:r>
              <a:rPr lang="de-DE" dirty="0" err="1"/>
              <a:t>repositories</a:t>
            </a:r>
            <a:r>
              <a:rPr lang="de-DE" dirty="0"/>
              <a:t> </a:t>
            </a:r>
            <a:r>
              <a:rPr lang="de-DE" dirty="0" err="1"/>
              <a:t>which</a:t>
            </a:r>
            <a:r>
              <a:rPr lang="de-DE" dirty="0"/>
              <a:t> </a:t>
            </a:r>
            <a:r>
              <a:rPr lang="de-DE" dirty="0" err="1"/>
              <a:t>are</a:t>
            </a:r>
            <a:r>
              <a:rPr lang="de-DE" dirty="0"/>
              <a:t> not </a:t>
            </a:r>
            <a:r>
              <a:rPr lang="de-DE" dirty="0" smtClean="0"/>
              <a:t>registered </a:t>
            </a:r>
            <a:r>
              <a:rPr lang="de-DE" dirty="0"/>
              <a:t>in </a:t>
            </a:r>
            <a:r>
              <a:rPr lang="de-DE" dirty="0" err="1"/>
              <a:t>OpenDOAR</a:t>
            </a:r>
            <a:r>
              <a:rPr lang="de-DE" dirty="0"/>
              <a:t>?</a:t>
            </a:r>
            <a:endParaRPr lang="en-GB" dirty="0"/>
          </a:p>
          <a:p>
            <a:r>
              <a:rPr lang="de-DE" dirty="0" err="1"/>
              <a:t>There</a:t>
            </a:r>
            <a:r>
              <a:rPr lang="de-DE" dirty="0"/>
              <a:t> </a:t>
            </a:r>
            <a:r>
              <a:rPr lang="de-DE" dirty="0" err="1"/>
              <a:t>are</a:t>
            </a:r>
            <a:r>
              <a:rPr lang="de-DE" dirty="0"/>
              <a:t> </a:t>
            </a:r>
            <a:r>
              <a:rPr lang="de-DE" dirty="0" err="1"/>
              <a:t>no</a:t>
            </a:r>
            <a:r>
              <a:rPr lang="de-DE" dirty="0"/>
              <a:t> OJS </a:t>
            </a:r>
            <a:r>
              <a:rPr lang="de-DE" dirty="0" err="1"/>
              <a:t>installations</a:t>
            </a:r>
            <a:r>
              <a:rPr lang="de-DE" dirty="0"/>
              <a:t> </a:t>
            </a:r>
            <a:r>
              <a:rPr lang="de-DE" dirty="0" err="1"/>
              <a:t>listed</a:t>
            </a:r>
            <a:r>
              <a:rPr lang="de-DE" dirty="0"/>
              <a:t>. This </a:t>
            </a:r>
            <a:r>
              <a:rPr lang="de-DE" dirty="0" err="1"/>
              <a:t>is</a:t>
            </a:r>
            <a:r>
              <a:rPr lang="de-DE" dirty="0"/>
              <a:t> </a:t>
            </a:r>
            <a:r>
              <a:rPr lang="de-DE" dirty="0" err="1"/>
              <a:t>quite</a:t>
            </a:r>
            <a:r>
              <a:rPr lang="de-DE" dirty="0"/>
              <a:t> </a:t>
            </a:r>
            <a:r>
              <a:rPr lang="de-DE" dirty="0" err="1"/>
              <a:t>uncommon</a:t>
            </a:r>
            <a:r>
              <a:rPr lang="de-DE" dirty="0"/>
              <a:t> </a:t>
            </a:r>
            <a:r>
              <a:rPr lang="de-DE" dirty="0" err="1"/>
              <a:t>compared</a:t>
            </a:r>
            <a:r>
              <a:rPr lang="de-DE" dirty="0"/>
              <a:t> </a:t>
            </a:r>
            <a:r>
              <a:rPr lang="de-DE" dirty="0" err="1"/>
              <a:t>with</a:t>
            </a:r>
            <a:r>
              <a:rPr lang="de-DE" dirty="0"/>
              <a:t> </a:t>
            </a:r>
            <a:r>
              <a:rPr lang="de-DE" dirty="0" err="1"/>
              <a:t>other</a:t>
            </a:r>
            <a:r>
              <a:rPr lang="de-DE" dirty="0"/>
              <a:t> countries. </a:t>
            </a:r>
            <a:r>
              <a:rPr lang="de-DE" dirty="0" err="1"/>
              <a:t>What</a:t>
            </a:r>
            <a:r>
              <a:rPr lang="de-DE" dirty="0"/>
              <a:t> </a:t>
            </a:r>
            <a:r>
              <a:rPr lang="de-DE" dirty="0" err="1"/>
              <a:t>could</a:t>
            </a:r>
            <a:r>
              <a:rPr lang="de-DE" dirty="0"/>
              <a:t> </a:t>
            </a:r>
            <a:r>
              <a:rPr lang="de-DE" dirty="0" err="1"/>
              <a:t>be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reason</a:t>
            </a:r>
            <a:r>
              <a:rPr lang="de-DE" dirty="0"/>
              <a:t> </a:t>
            </a:r>
            <a:r>
              <a:rPr lang="de-DE" dirty="0" err="1"/>
              <a:t>for</a:t>
            </a:r>
            <a:r>
              <a:rPr lang="de-DE" dirty="0"/>
              <a:t> </a:t>
            </a:r>
            <a:r>
              <a:rPr lang="de-DE" dirty="0" err="1"/>
              <a:t>that</a:t>
            </a:r>
            <a:r>
              <a:rPr lang="de-DE" dirty="0"/>
              <a:t>?</a:t>
            </a:r>
            <a:endParaRPr lang="en-GB" dirty="0"/>
          </a:p>
          <a:p>
            <a:r>
              <a:rPr lang="de-DE" dirty="0"/>
              <a:t> </a:t>
            </a:r>
            <a:r>
              <a:rPr lang="de-DE" dirty="0" err="1"/>
              <a:t>Up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now</a:t>
            </a:r>
            <a:r>
              <a:rPr lang="de-DE" dirty="0"/>
              <a:t> </a:t>
            </a:r>
            <a:r>
              <a:rPr lang="de-DE" dirty="0" err="1"/>
              <a:t>we</a:t>
            </a:r>
            <a:r>
              <a:rPr lang="de-DE" dirty="0"/>
              <a:t> </a:t>
            </a:r>
            <a:r>
              <a:rPr lang="de-DE" dirty="0" err="1"/>
              <a:t>have</a:t>
            </a:r>
            <a:r>
              <a:rPr lang="de-DE" dirty="0"/>
              <a:t> not </a:t>
            </a:r>
            <a:r>
              <a:rPr lang="de-DE" dirty="0" err="1"/>
              <a:t>noticed</a:t>
            </a:r>
            <a:r>
              <a:rPr lang="de-DE" dirty="0"/>
              <a:t> CRIS </a:t>
            </a:r>
            <a:r>
              <a:rPr lang="de-DE" dirty="0" err="1" smtClean="0"/>
              <a:t>instances</a:t>
            </a:r>
            <a:r>
              <a:rPr lang="de-DE" dirty="0" smtClean="0"/>
              <a:t> </a:t>
            </a:r>
            <a:r>
              <a:rPr lang="de-DE" dirty="0"/>
              <a:t>in </a:t>
            </a:r>
            <a:r>
              <a:rPr lang="de-DE" dirty="0" err="1"/>
              <a:t>Ireland</a:t>
            </a:r>
            <a:r>
              <a:rPr lang="de-DE" dirty="0"/>
              <a:t>. </a:t>
            </a:r>
            <a:r>
              <a:rPr lang="de-DE" dirty="0" err="1"/>
              <a:t>Is</a:t>
            </a:r>
            <a:r>
              <a:rPr lang="de-DE" dirty="0"/>
              <a:t> </a:t>
            </a:r>
            <a:r>
              <a:rPr lang="de-DE" dirty="0" err="1"/>
              <a:t>there</a:t>
            </a:r>
            <a:r>
              <a:rPr lang="de-DE" dirty="0"/>
              <a:t> a </a:t>
            </a:r>
            <a:r>
              <a:rPr lang="de-DE" dirty="0" err="1"/>
              <a:t>development</a:t>
            </a:r>
            <a:r>
              <a:rPr lang="de-DE" dirty="0"/>
              <a:t> on-</a:t>
            </a:r>
            <a:r>
              <a:rPr lang="de-DE" dirty="0" err="1"/>
              <a:t>going</a:t>
            </a:r>
            <a:r>
              <a:rPr lang="de-DE" dirty="0"/>
              <a:t> </a:t>
            </a:r>
            <a:r>
              <a:rPr lang="de-DE" dirty="0" err="1"/>
              <a:t>to</a:t>
            </a:r>
            <a:r>
              <a:rPr lang="de-DE" dirty="0"/>
              <a:t> </a:t>
            </a:r>
            <a:r>
              <a:rPr lang="de-DE" dirty="0" err="1"/>
              <a:t>install</a:t>
            </a:r>
            <a:r>
              <a:rPr lang="de-DE" dirty="0"/>
              <a:t> CRIS </a:t>
            </a:r>
            <a:r>
              <a:rPr lang="de-DE" dirty="0" err="1"/>
              <a:t>systems</a:t>
            </a:r>
            <a:r>
              <a:rPr lang="de-DE" dirty="0"/>
              <a:t> </a:t>
            </a:r>
            <a:r>
              <a:rPr lang="de-DE" dirty="0" err="1"/>
              <a:t>with</a:t>
            </a:r>
            <a:r>
              <a:rPr lang="de-DE" dirty="0"/>
              <a:t> </a:t>
            </a:r>
            <a:r>
              <a:rPr lang="de-DE" dirty="0" err="1"/>
              <a:t>repository</a:t>
            </a:r>
            <a:r>
              <a:rPr lang="de-DE" dirty="0"/>
              <a:t> </a:t>
            </a:r>
            <a:r>
              <a:rPr lang="de-DE" dirty="0" err="1"/>
              <a:t>functionality</a:t>
            </a:r>
            <a:r>
              <a:rPr lang="de-DE" dirty="0"/>
              <a:t> </a:t>
            </a:r>
            <a:r>
              <a:rPr lang="de-DE" dirty="0" err="1"/>
              <a:t>or</a:t>
            </a:r>
            <a:r>
              <a:rPr lang="de-DE" dirty="0"/>
              <a:t> vice-</a:t>
            </a:r>
            <a:r>
              <a:rPr lang="de-DE" dirty="0" err="1"/>
              <a:t>versa</a:t>
            </a:r>
            <a:r>
              <a:rPr lang="de-DE" dirty="0"/>
              <a:t> </a:t>
            </a:r>
            <a:r>
              <a:rPr lang="de-DE" dirty="0" err="1"/>
              <a:t>repositories</a:t>
            </a:r>
            <a:r>
              <a:rPr lang="de-DE" dirty="0"/>
              <a:t> </a:t>
            </a:r>
            <a:r>
              <a:rPr lang="de-DE" dirty="0" err="1"/>
              <a:t>with</a:t>
            </a:r>
            <a:r>
              <a:rPr lang="de-DE" dirty="0"/>
              <a:t> CRIS </a:t>
            </a:r>
            <a:r>
              <a:rPr lang="de-DE" dirty="0" err="1"/>
              <a:t>functions</a:t>
            </a:r>
            <a:r>
              <a:rPr lang="de-DE" dirty="0"/>
              <a:t> (e.g. </a:t>
            </a:r>
            <a:r>
              <a:rPr lang="de-DE" dirty="0" err="1"/>
              <a:t>DSpace</a:t>
            </a:r>
            <a:r>
              <a:rPr lang="de-DE" dirty="0"/>
              <a:t> IRIS)?</a:t>
            </a:r>
            <a:endParaRPr lang="en-GB" dirty="0"/>
          </a:p>
          <a:p>
            <a:r>
              <a:rPr lang="de-DE" dirty="0" err="1"/>
              <a:t>What</a:t>
            </a:r>
            <a:r>
              <a:rPr lang="de-DE" dirty="0"/>
              <a:t> </a:t>
            </a:r>
            <a:r>
              <a:rPr lang="de-DE" dirty="0" err="1"/>
              <a:t>is</a:t>
            </a:r>
            <a:r>
              <a:rPr lang="de-DE" dirty="0"/>
              <a:t> </a:t>
            </a:r>
            <a:r>
              <a:rPr lang="de-DE" dirty="0" err="1"/>
              <a:t>the</a:t>
            </a:r>
            <a:r>
              <a:rPr lang="de-DE" dirty="0"/>
              <a:t> </a:t>
            </a:r>
            <a:r>
              <a:rPr lang="de-DE" dirty="0" err="1"/>
              <a:t>status</a:t>
            </a:r>
            <a:r>
              <a:rPr lang="de-DE" dirty="0"/>
              <a:t> </a:t>
            </a:r>
            <a:r>
              <a:rPr lang="de-DE" dirty="0" err="1" smtClean="0"/>
              <a:t>of</a:t>
            </a:r>
            <a:r>
              <a:rPr lang="de-DE" dirty="0" smtClean="0"/>
              <a:t> </a:t>
            </a:r>
            <a:r>
              <a:rPr lang="de-DE" dirty="0" err="1" smtClean="0"/>
              <a:t>the</a:t>
            </a:r>
            <a:r>
              <a:rPr lang="de-DE" dirty="0" smtClean="0"/>
              <a:t> </a:t>
            </a:r>
            <a:r>
              <a:rPr lang="de-DE" dirty="0"/>
              <a:t>RIAN </a:t>
            </a:r>
            <a:r>
              <a:rPr lang="de-DE" dirty="0" err="1"/>
              <a:t>aggregator</a:t>
            </a:r>
            <a:r>
              <a:rPr lang="de-DE" dirty="0"/>
              <a:t>?</a:t>
            </a:r>
            <a:endParaRPr lang="en-GB" dirty="0"/>
          </a:p>
          <a:p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>
              <a:defRPr/>
            </a:pPr>
            <a:fld id="{92D281C2-7B63-864C-BFF6-678A06153FA2}" type="slidenum">
              <a:rPr lang="en-GB" smtClean="0"/>
              <a:pPr>
                <a:defRPr/>
              </a:pPr>
              <a:t>21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1278349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SFI funding information (beta)</a:t>
            </a:r>
            <a:endParaRPr lang="en-GB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 smtClean="0"/>
              <a:t>4130 grants from SFI (June-2015)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>
              <a:defRPr/>
            </a:pPr>
            <a:fld id="{92D281C2-7B63-864C-BFF6-678A06153FA2}" type="slidenum">
              <a:rPr lang="en-GB" smtClean="0"/>
              <a:pPr>
                <a:defRPr/>
              </a:pPr>
              <a:t>22</a:t>
            </a:fld>
            <a:endParaRPr lang="en-GB" dirty="0"/>
          </a:p>
        </p:txBody>
      </p:sp>
      <p:pic>
        <p:nvPicPr>
          <p:cNvPr id="7" name="Grafik 6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5492" y="2348880"/>
            <a:ext cx="8351912" cy="360547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37398348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SFI funding information (beta)</a:t>
            </a:r>
            <a:endParaRPr lang="en-GB" dirty="0"/>
          </a:p>
        </p:txBody>
      </p:sp>
      <p:sp>
        <p:nvSpPr>
          <p:cNvPr id="3" name="Textplatzhalter 2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 smtClean="0"/>
              <a:t>1917 documents with references to SFI grants</a:t>
            </a:r>
            <a:endParaRPr lang="en-GB" dirty="0"/>
          </a:p>
        </p:txBody>
      </p:sp>
      <p:sp>
        <p:nvSpPr>
          <p:cNvPr id="4" name="Foliennummernplatzhalter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>
              <a:defRPr/>
            </a:pPr>
            <a:fld id="{92D281C2-7B63-864C-BFF6-678A06153FA2}" type="slidenum">
              <a:rPr lang="en-GB" smtClean="0"/>
              <a:pPr>
                <a:defRPr/>
              </a:pPr>
              <a:t>23</a:t>
            </a:fld>
            <a:endParaRPr lang="en-GB" dirty="0"/>
          </a:p>
        </p:txBody>
      </p:sp>
      <p:pic>
        <p:nvPicPr>
          <p:cNvPr id="5" name="Grafi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1045" y="2708920"/>
            <a:ext cx="8124825" cy="2438400"/>
          </a:xfrm>
          <a:prstGeom prst="rect">
            <a:avLst/>
          </a:prstGeom>
          <a:effectLst>
            <a:outerShdw blurRad="50800" dist="38100" dir="5400000" algn="t" rotWithShape="0">
              <a:prstClr val="black">
                <a:alpha val="40000"/>
              </a:prstClr>
            </a:outerShdw>
          </a:effectLst>
        </p:spPr>
      </p:pic>
    </p:spTree>
    <p:extLst>
      <p:ext uri="{BB962C8B-B14F-4D97-AF65-F5344CB8AC3E}">
        <p14:creationId xmlns:p14="http://schemas.microsoft.com/office/powerpoint/2010/main" val="290732373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Texto 4"/>
          <p:cNvSpPr>
            <a:spLocks noGrp="1"/>
          </p:cNvSpPr>
          <p:nvPr>
            <p:ph type="body" sz="quarter" idx="14"/>
          </p:nvPr>
        </p:nvSpPr>
        <p:spPr/>
        <p:txBody>
          <a:bodyPr>
            <a:noAutofit/>
          </a:bodyPr>
          <a:lstStyle/>
          <a:p>
            <a:r>
              <a:rPr lang="en-US" sz="5400" dirty="0"/>
              <a:t>Important Metadata Properties</a:t>
            </a:r>
            <a:endParaRPr lang="en-US" sz="5400" dirty="0"/>
          </a:p>
        </p:txBody>
      </p:sp>
      <p:sp>
        <p:nvSpPr>
          <p:cNvPr id="9" name="Marcador de Posição do Texto 8"/>
          <p:cNvSpPr>
            <a:spLocks noGrp="1"/>
          </p:cNvSpPr>
          <p:nvPr>
            <p:ph type="body" sz="quarter" idx="15"/>
          </p:nvPr>
        </p:nvSpPr>
        <p:spPr>
          <a:xfrm>
            <a:off x="1493243" y="3429430"/>
            <a:ext cx="5887070" cy="1943786"/>
          </a:xfrm>
        </p:spPr>
        <p:txBody>
          <a:bodyPr>
            <a:noAutofit/>
          </a:bodyPr>
          <a:lstStyle/>
          <a:p>
            <a:pPr algn="r"/>
            <a:r>
              <a:rPr lang="en-US" sz="4400" dirty="0"/>
              <a:t>Referencing funding</a:t>
            </a:r>
          </a:p>
          <a:p>
            <a:pPr algn="r"/>
            <a:r>
              <a:rPr lang="en-US" sz="4400" dirty="0"/>
              <a:t>Data Publication Linking</a:t>
            </a:r>
            <a:endParaRPr lang="en-US" sz="4400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630A0E4E-93C7-974F-9CD6-534DEEE0329C}" type="slidenum">
              <a:rPr lang="en-GB" smtClean="0"/>
              <a:pPr>
                <a:defRPr/>
              </a:pPr>
              <a:t>24</a:t>
            </a:fld>
            <a:endParaRPr lang="en-GB" dirty="0"/>
          </a:p>
        </p:txBody>
      </p:sp>
      <p:sp>
        <p:nvSpPr>
          <p:cNvPr id="10" name="Oval 9"/>
          <p:cNvSpPr/>
          <p:nvPr/>
        </p:nvSpPr>
        <p:spPr bwMode="auto">
          <a:xfrm>
            <a:off x="1403648" y="5146302"/>
            <a:ext cx="1494582" cy="1365205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135" eaLnBrk="1" hangingPunct="1"/>
            <a:r>
              <a:rPr lang="pt-PT" sz="6000" dirty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4</a:t>
            </a:r>
            <a:r>
              <a:rPr lang="pt-PT" sz="3600" dirty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/6</a:t>
            </a:r>
          </a:p>
        </p:txBody>
      </p:sp>
    </p:spTree>
    <p:extLst>
      <p:ext uri="{BB962C8B-B14F-4D97-AF65-F5344CB8AC3E}">
        <p14:creationId xmlns:p14="http://schemas.microsoft.com/office/powerpoint/2010/main" val="348255307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58670" indent="-395174" eaLnBrk="1" hangingPunct="1">
              <a:defRPr/>
            </a:pPr>
            <a:r>
              <a:rPr lang="en-US" sz="4800" dirty="0" err="1"/>
              <a:t>projectID</a:t>
            </a:r>
            <a:endParaRPr lang="el-GR" sz="48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/>
            </a:pPr>
            <a:fld id="{20251A50-7A99-4124-9037-1E670097C3FF}" type="slidenum">
              <a:rPr lang="en-GB"/>
              <a:pPr>
                <a:defRPr/>
              </a:pPr>
              <a:t>25</a:t>
            </a:fld>
            <a:endParaRPr lang="en-GB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4879231"/>
              </p:ext>
            </p:extLst>
          </p:nvPr>
        </p:nvGraphicFramePr>
        <p:xfrm>
          <a:off x="803276" y="1731963"/>
          <a:ext cx="8183563" cy="4667124"/>
        </p:xfrm>
        <a:graphic>
          <a:graphicData uri="http://schemas.openxmlformats.org/drawingml/2006/table">
            <a:tbl>
              <a:tblPr/>
              <a:tblGrid>
                <a:gridCol w="2459716"/>
                <a:gridCol w="5723847"/>
              </a:tblGrid>
              <a:tr h="5547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Element name 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2B5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projectID</a:t>
                      </a:r>
                      <a:endParaRPr kumimoji="0" lang="pt-PT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2B5B"/>
                    </a:solidFill>
                  </a:tcPr>
                </a:tc>
              </a:tr>
              <a:tr h="59149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DCMI definition 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dc:relation</a:t>
                      </a:r>
                      <a:endParaRPr kumimoji="0" lang="pt-PT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642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Usage 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Mandatory (if applicable)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</a:tr>
              <a:tr h="19507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Usage instruction 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 vocabulary of projects is exposed by the </a:t>
                      </a:r>
                      <a:r>
                        <a:rPr lang="en-US" sz="1600" b="1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OpenAIRE</a:t>
                      </a:r>
                      <a:r>
                        <a:rPr lang="en-US" sz="16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API:</a:t>
                      </a:r>
                      <a:br>
                        <a:rPr lang="en-US" sz="16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6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  <a:hlinkClick r:id="rId3"/>
                        </a:rPr>
                        <a:t>http://api.openaire.eu/#cha_projects_http</a:t>
                      </a:r>
                      <a:r>
                        <a:rPr lang="en-US" sz="16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br>
                        <a:rPr lang="en-US" sz="16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</a:br>
                      <a:r>
                        <a:rPr lang="en-US" sz="16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, and available for all repository managers. Values include funder, project name and </a:t>
                      </a:r>
                      <a:r>
                        <a:rPr lang="en-US" sz="1600" b="1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projectID</a:t>
                      </a:r>
                      <a:r>
                        <a:rPr lang="en-US" sz="16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. </a:t>
                      </a:r>
                    </a:p>
                    <a:p>
                      <a:r>
                        <a:rPr lang="en-US" sz="16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The </a:t>
                      </a:r>
                      <a:r>
                        <a:rPr lang="en-US" sz="1600" b="1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projectID</a:t>
                      </a:r>
                      <a:r>
                        <a:rPr lang="en-US" sz="16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 equals the Grant Agreement number, and is defined by the namespace: </a:t>
                      </a:r>
                      <a:r>
                        <a:rPr lang="en-US" sz="1600" b="1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info:eu-repo</a:t>
                      </a:r>
                      <a:r>
                        <a:rPr lang="en-US" sz="16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US" sz="1600" b="1" i="0" u="none" strike="noStrike" kern="1200" baseline="0" dirty="0" err="1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grantAgreement</a:t>
                      </a:r>
                      <a:r>
                        <a:rPr lang="en-US" sz="16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US" sz="1600" b="1" i="0" u="none" strike="noStrike" kern="1200" baseline="0" dirty="0" smtClean="0">
                          <a:solidFill>
                            <a:srgbClr val="2874F6"/>
                          </a:solidFill>
                          <a:latin typeface="+mn-lt"/>
                          <a:ea typeface="+mn-ea"/>
                          <a:cs typeface="+mn-cs"/>
                        </a:rPr>
                        <a:t>Funder/ </a:t>
                      </a:r>
                      <a:r>
                        <a:rPr lang="en-US" sz="1600" b="1" i="0" u="none" strike="noStrike" kern="1200" baseline="0" dirty="0" err="1" smtClean="0">
                          <a:solidFill>
                            <a:srgbClr val="2874F6"/>
                          </a:solidFill>
                          <a:latin typeface="+mn-lt"/>
                          <a:ea typeface="+mn-ea"/>
                          <a:cs typeface="+mn-cs"/>
                        </a:rPr>
                        <a:t>FundingProgram</a:t>
                      </a:r>
                      <a:r>
                        <a:rPr lang="en-US" sz="1600" b="1" i="0" u="none" strike="noStrike" kern="1200" baseline="0" dirty="0" smtClean="0">
                          <a:solidFill>
                            <a:srgbClr val="2874F6"/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US" sz="1600" b="1" i="0" u="none" strike="noStrike" kern="1200" baseline="0" dirty="0" err="1" smtClean="0">
                          <a:solidFill>
                            <a:srgbClr val="2874F6"/>
                          </a:solidFill>
                          <a:latin typeface="+mn-lt"/>
                          <a:ea typeface="+mn-ea"/>
                          <a:cs typeface="+mn-cs"/>
                        </a:rPr>
                        <a:t>ProjectNumber</a:t>
                      </a:r>
                      <a:r>
                        <a:rPr lang="en-US" sz="1600" b="1" i="0" u="none" strike="noStrike" kern="1200" baseline="0" dirty="0" smtClean="0">
                          <a:solidFill>
                            <a:srgbClr val="2874F6"/>
                          </a:solidFill>
                          <a:latin typeface="+mn-lt"/>
                          <a:ea typeface="+mn-ea"/>
                          <a:cs typeface="+mn-cs"/>
                        </a:rPr>
                        <a:t>/ </a:t>
                      </a:r>
                      <a:r>
                        <a:rPr lang="en-US" sz="1600" b="1" i="0" u="none" strike="noStrike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Jurisdiction/</a:t>
                      </a:r>
                      <a:r>
                        <a:rPr lang="en-US" sz="1600" b="1" i="0" u="none" strike="noStrike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ProjectName</a:t>
                      </a:r>
                      <a:r>
                        <a:rPr lang="en-US" sz="1600" b="1" i="0" u="none" strike="noStrike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US" sz="1600" b="1" i="0" u="none" strike="noStrike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ProjectAcronym</a:t>
                      </a:r>
                      <a:r>
                        <a:rPr lang="en-US" sz="1600" b="1" i="0" u="none" strike="noStrike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en-US" sz="1000" b="0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	</a:t>
                      </a: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100584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Example</a:t>
                      </a:r>
                      <a:r>
                        <a:rPr kumimoji="0" lang="pt-P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:</a:t>
                      </a:r>
                    </a:p>
                    <a:p>
                      <a:r>
                        <a:rPr lang="pt-PT" sz="1400" b="1" kern="1200" baseline="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&lt;</a:t>
                      </a:r>
                      <a:r>
                        <a:rPr lang="pt-PT" sz="1400" b="1" kern="1200" baseline="0" dirty="0" err="1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dc:relation</a:t>
                      </a:r>
                      <a:r>
                        <a:rPr lang="pt-PT" sz="1400" b="1" kern="1200" baseline="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&gt; </a:t>
                      </a:r>
                      <a:r>
                        <a:rPr lang="pt-PT" sz="1400" b="1" kern="1200" baseline="0" dirty="0" err="1" smtClean="0">
                          <a:solidFill>
                            <a:srgbClr val="0070C0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info:eu-repo</a:t>
                      </a:r>
                      <a:r>
                        <a:rPr lang="pt-PT" sz="1400" b="1" kern="1200" baseline="0" dirty="0" smtClean="0">
                          <a:solidFill>
                            <a:srgbClr val="0070C0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</a:t>
                      </a:r>
                      <a:r>
                        <a:rPr lang="pt-PT" sz="1400" b="1" kern="1200" baseline="0" dirty="0" err="1" smtClean="0">
                          <a:solidFill>
                            <a:srgbClr val="0070C0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grantAgreement</a:t>
                      </a:r>
                      <a:r>
                        <a:rPr lang="pt-PT" sz="1400" b="1" kern="1200" baseline="0" dirty="0" smtClean="0">
                          <a:solidFill>
                            <a:srgbClr val="0070C0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/EC/FP7/123456 </a:t>
                      </a:r>
                      <a:r>
                        <a:rPr lang="pt-PT" sz="1400" b="1" kern="1200" baseline="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&lt;/</a:t>
                      </a:r>
                      <a:r>
                        <a:rPr lang="pt-PT" sz="1400" b="1" kern="1200" baseline="0" dirty="0" err="1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dc:relation</a:t>
                      </a:r>
                      <a:r>
                        <a:rPr lang="pt-PT" sz="1400" b="1" kern="1200" baseline="0" dirty="0" smtClean="0">
                          <a:solidFill>
                            <a:schemeClr val="tx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&gt;</a:t>
                      </a:r>
                    </a:p>
                    <a:p>
                      <a:r>
                        <a:rPr lang="pt-PT" sz="1700" b="1" i="0" u="none" strike="noStrike" kern="1200" baseline="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&lt;dc:relation&gt; info:eu-repo/grantAgreement/EC/FP7/12345/EU//Acronym &lt;/dc:relation&gt; 	</a:t>
                      </a: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0" lang="pt-PT" sz="14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8" name="Rectângulo arredondado 7"/>
          <p:cNvSpPr/>
          <p:nvPr/>
        </p:nvSpPr>
        <p:spPr>
          <a:xfrm>
            <a:off x="2051720" y="5505026"/>
            <a:ext cx="5544616" cy="876305"/>
          </a:xfrm>
          <a:prstGeom prst="roundRect">
            <a:avLst/>
          </a:prstGeom>
          <a:noFill/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7" rIns="91413" bIns="45707" anchor="ctr"/>
          <a:lstStyle/>
          <a:p>
            <a:pPr algn="ctr">
              <a:defRPr/>
            </a:pPr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7150184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358670" indent="-395174" eaLnBrk="1" hangingPunct="1">
              <a:defRPr/>
            </a:pPr>
            <a:r>
              <a:rPr lang="pt-PT" b="1" dirty="0" err="1"/>
              <a:t>accessRights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/>
            </a:pPr>
            <a:fld id="{65621B10-0A42-49B8-AE9A-2F9F051D8495}" type="slidenum">
              <a:rPr lang="en-GB"/>
              <a:pPr>
                <a:defRPr/>
              </a:pPr>
              <a:t>26</a:t>
            </a:fld>
            <a:endParaRPr lang="en-GB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5189794"/>
              </p:ext>
            </p:extLst>
          </p:nvPr>
        </p:nvGraphicFramePr>
        <p:xfrm>
          <a:off x="803275" y="1704975"/>
          <a:ext cx="8199438" cy="4379914"/>
        </p:xfrm>
        <a:graphic>
          <a:graphicData uri="http://schemas.openxmlformats.org/drawingml/2006/table">
            <a:tbl>
              <a:tblPr/>
              <a:tblGrid>
                <a:gridCol w="2426061"/>
                <a:gridCol w="5773377"/>
              </a:tblGrid>
              <a:tr h="572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Element name 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2B5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Tahoma" pitchFamily="34" charset="0"/>
                        </a:rPr>
                        <a:t>accessRights</a:t>
                      </a: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2B5B"/>
                    </a:solidFill>
                  </a:tcPr>
                </a:tc>
              </a:tr>
              <a:tr h="4972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DCMI definition</a:t>
                      </a:r>
                      <a:endParaRPr kumimoji="0" lang="pt-P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dc:rights</a:t>
                      </a:r>
                      <a:endParaRPr kumimoji="0" lang="pt-PT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359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Usage </a:t>
                      </a:r>
                      <a:endParaRPr kumimoji="0" lang="pt-P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Mandatory</a:t>
                      </a:r>
                      <a:endParaRPr kumimoji="0" lang="pt-P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</a:tr>
              <a:tr h="21168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Usage instruction </a:t>
                      </a:r>
                      <a:endParaRPr kumimoji="0" lang="pt-P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Use values from vocabulary Access Rights at </a:t>
                      </a:r>
                      <a:r>
                        <a:rPr lang="en-US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  <a:hlinkClick r:id="rId3"/>
                        </a:rPr>
                        <a:t>http://purl.org/eu-repo/semantics/#info-eu-repo-AccessRights</a:t>
                      </a:r>
                      <a:r>
                        <a:rPr lang="en-US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</a:p>
                    <a:p>
                      <a:r>
                        <a:rPr lang="en-US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info:eu-repo</a:t>
                      </a:r>
                      <a:r>
                        <a:rPr lang="en-US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/semantics/</a:t>
                      </a:r>
                      <a:r>
                        <a:rPr lang="en-US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closedAccess</a:t>
                      </a:r>
                      <a:endParaRPr lang="en-US" sz="1400" b="1" kern="1200" baseline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info:eu-repo</a:t>
                      </a:r>
                      <a:r>
                        <a:rPr lang="en-US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/semantics/</a:t>
                      </a:r>
                      <a:r>
                        <a:rPr lang="en-US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embargoedAccess</a:t>
                      </a:r>
                      <a:endParaRPr lang="en-US" sz="1400" b="1" kern="1200" baseline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en-US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nfo:eu-repo</a:t>
                      </a: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semantics</a:t>
                      </a: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restrictedAccess</a:t>
                      </a:r>
                      <a:endParaRPr lang="pt-PT" sz="1400" b="1" kern="1200" baseline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285750" indent="-285750">
                        <a:buFont typeface="Arial" pitchFamily="34" charset="0"/>
                        <a:buChar char="•"/>
                      </a:pP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info:eu-repo</a:t>
                      </a: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semantics</a:t>
                      </a: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openAcces</a:t>
                      </a:r>
                      <a:r>
                        <a:rPr lang="pt-PT" sz="18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+mn-lt"/>
                          <a:ea typeface="+mn-ea"/>
                          <a:cs typeface="+mn-cs"/>
                        </a:rPr>
                        <a:t>s</a:t>
                      </a:r>
                      <a:endParaRPr kumimoji="0" lang="pt-P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65733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Examples</a:t>
                      </a:r>
                      <a:r>
                        <a:rPr kumimoji="0" lang="pt-PT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PT" sz="16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&lt;</a:t>
                      </a:r>
                      <a:r>
                        <a:rPr lang="pt-PT" sz="16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dc:rights</a:t>
                      </a:r>
                      <a:r>
                        <a:rPr lang="pt-PT" sz="16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&gt; </a:t>
                      </a:r>
                      <a:r>
                        <a:rPr lang="pt-PT" sz="1600" b="1" kern="1200" baseline="0" dirty="0" err="1" smtClean="0">
                          <a:solidFill>
                            <a:srgbClr val="0070C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info:eu-repo</a:t>
                      </a:r>
                      <a:r>
                        <a:rPr lang="pt-PT" sz="1600" b="1" kern="1200" baseline="0" dirty="0" smtClean="0">
                          <a:solidFill>
                            <a:srgbClr val="0070C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</a:t>
                      </a:r>
                      <a:r>
                        <a:rPr lang="pt-PT" sz="1600" b="1" kern="1200" baseline="0" dirty="0" err="1" smtClean="0">
                          <a:solidFill>
                            <a:srgbClr val="0070C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semantics</a:t>
                      </a:r>
                      <a:r>
                        <a:rPr lang="pt-PT" sz="1600" b="1" kern="1200" baseline="0" dirty="0" smtClean="0">
                          <a:solidFill>
                            <a:srgbClr val="0070C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</a:t>
                      </a:r>
                      <a:r>
                        <a:rPr lang="pt-PT" sz="1600" b="1" kern="1200" baseline="0" dirty="0" err="1" smtClean="0">
                          <a:solidFill>
                            <a:srgbClr val="0070C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openAccess</a:t>
                      </a:r>
                      <a:r>
                        <a:rPr lang="pt-PT" sz="1600" b="1" kern="1200" baseline="0" dirty="0" smtClean="0">
                          <a:solidFill>
                            <a:srgbClr val="0070C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pt-PT" sz="16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&lt;/</a:t>
                      </a:r>
                      <a:r>
                        <a:rPr lang="pt-PT" sz="16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dc:rights</a:t>
                      </a:r>
                      <a:r>
                        <a:rPr lang="pt-PT" sz="16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&gt;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0" lang="pt-P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7" name="Rectângulo arredondado 6"/>
          <p:cNvSpPr/>
          <p:nvPr/>
        </p:nvSpPr>
        <p:spPr>
          <a:xfrm>
            <a:off x="2195736" y="5530798"/>
            <a:ext cx="4581310" cy="490490"/>
          </a:xfrm>
          <a:prstGeom prst="roundRect">
            <a:avLst/>
          </a:prstGeom>
          <a:noFill/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7" rIns="91413" bIns="45707" anchor="ctr"/>
          <a:lstStyle/>
          <a:p>
            <a:pPr algn="ctr">
              <a:defRPr/>
            </a:pPr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7978550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58670" indent="-395174" eaLnBrk="1" hangingPunct="1">
              <a:defRPr/>
            </a:pPr>
            <a:r>
              <a:rPr lang="en-US" sz="4800" dirty="0" err="1"/>
              <a:t>embargoEndDate</a:t>
            </a:r>
            <a:endParaRPr lang="en-US" sz="4800" i="1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20694922"/>
              </p:ext>
            </p:extLst>
          </p:nvPr>
        </p:nvGraphicFramePr>
        <p:xfrm>
          <a:off x="827088" y="1700811"/>
          <a:ext cx="8175625" cy="447073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05020"/>
                <a:gridCol w="5770605"/>
              </a:tblGrid>
              <a:tr h="56500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Verdana"/>
                          <a:ea typeface="Times New Roman"/>
                          <a:cs typeface="Times New Roman"/>
                        </a:rPr>
                        <a:t>Element name </a:t>
                      </a:r>
                      <a:endParaRPr lang="pt-PT" sz="18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94" marR="68594" marT="0" marB="0">
                    <a:solidFill>
                      <a:srgbClr val="0F2B5B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e</a:t>
                      </a:r>
                      <a:r>
                        <a:rPr lang="en-US" sz="1800" b="1" dirty="0" err="1" smtClean="0">
                          <a:latin typeface="Verdana"/>
                          <a:ea typeface="Times New Roman"/>
                          <a:cs typeface="Verdana"/>
                        </a:rPr>
                        <a:t>mbargoEndDate</a:t>
                      </a:r>
                      <a:endParaRPr lang="pt-PT" sz="18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94" marR="68594" marT="0" marB="0">
                    <a:solidFill>
                      <a:srgbClr val="0F2B5B"/>
                    </a:solidFill>
                  </a:tcPr>
                </a:tc>
              </a:tr>
              <a:tr h="473755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Verdana"/>
                          <a:ea typeface="Times New Roman"/>
                          <a:cs typeface="Times New Roman"/>
                        </a:rPr>
                        <a:t>DCMI definition </a:t>
                      </a:r>
                      <a:endParaRPr lang="pt-PT" sz="18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94" marR="685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20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dc:date</a:t>
                      </a:r>
                      <a:endParaRPr lang="pt-PT" sz="1600" b="1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94" marR="68594" marT="0" marB="0"/>
                </a:tc>
              </a:tr>
              <a:tr h="522703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Verdana"/>
                          <a:ea typeface="Times New Roman"/>
                          <a:cs typeface="Times New Roman"/>
                        </a:rPr>
                        <a:t>Usage </a:t>
                      </a:r>
                      <a:endParaRPr lang="pt-PT" sz="18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94" marR="68594" marT="0" marB="0"/>
                </a:tc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 smtClean="0">
                          <a:solidFill>
                            <a:srgbClr val="0070C0"/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Mandatory (if</a:t>
                      </a:r>
                      <a:r>
                        <a:rPr lang="en-US" sz="1800" b="1" baseline="0" dirty="0" smtClean="0">
                          <a:solidFill>
                            <a:srgbClr val="0070C0"/>
                          </a:solidFill>
                          <a:latin typeface="Verdana"/>
                          <a:ea typeface="Times New Roman"/>
                          <a:cs typeface="Times New Roman"/>
                        </a:rPr>
                        <a:t> applicable)</a:t>
                      </a:r>
                      <a:endParaRPr lang="pt-PT" sz="1800" b="1" dirty="0">
                        <a:solidFill>
                          <a:srgbClr val="0070C0"/>
                        </a:solidFill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94" marR="68594" marT="0" marB="0"/>
                </a:tc>
              </a:tr>
              <a:tr h="2038936">
                <a:tc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en-US" sz="1800" b="1" dirty="0">
                          <a:latin typeface="Verdana"/>
                          <a:ea typeface="Times New Roman"/>
                          <a:cs typeface="Times New Roman"/>
                        </a:rPr>
                        <a:t>Usage instruction </a:t>
                      </a:r>
                      <a:endParaRPr lang="pt-PT" sz="1800" dirty="0">
                        <a:latin typeface="Verdana"/>
                        <a:ea typeface="Times New Roman"/>
                        <a:cs typeface="Times New Roman"/>
                      </a:endParaRPr>
                    </a:p>
                  </a:txBody>
                  <a:tcPr marL="68594" marR="68594" marT="0" marB="0"/>
                </a:tc>
                <a:tc>
                  <a:txBody>
                    <a:bodyPr/>
                    <a:lstStyle/>
                    <a:p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Recommended</a:t>
                      </a: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when</a:t>
                      </a: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accessRights</a:t>
                      </a: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 = 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info:eu-repo</a:t>
                      </a: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semantics</a:t>
                      </a: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embargoedAccess</a:t>
                      </a:r>
                      <a:endParaRPr lang="pt-PT" sz="1400" b="1" kern="1200" baseline="0" dirty="0" smtClean="0">
                        <a:solidFill>
                          <a:schemeClr val="bg1">
                            <a:lumMod val="50000"/>
                          </a:schemeClr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r>
                        <a:rPr lang="en-US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The date type is controlled by the name space </a:t>
                      </a:r>
                      <a:r>
                        <a:rPr lang="en-US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info:eu</a:t>
                      </a:r>
                      <a:r>
                        <a:rPr lang="en-US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-repo/date/</a:t>
                      </a:r>
                      <a:r>
                        <a:rPr lang="en-US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embargoEnd</a:t>
                      </a:r>
                      <a:r>
                        <a:rPr lang="en-US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/, see http://wiki.surffoundation.nl/display/standards/info-eu-repo/#info-eu-repo-DateTypesandvalue. Encoding of this date should be in the form YYYY-MM-DD (conform ISO 8601).</a:t>
                      </a:r>
                      <a:endParaRPr lang="pt-PT" sz="1200" b="1" dirty="0">
                        <a:solidFill>
                          <a:schemeClr val="bg1">
                            <a:lumMod val="50000"/>
                          </a:schemeClr>
                        </a:solidFill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94" marR="68594" marT="0" marB="0"/>
                </a:tc>
              </a:tr>
              <a:tr h="870337">
                <a:tc gridSpan="2">
                  <a:txBody>
                    <a:bodyPr/>
                    <a:lstStyle/>
                    <a:p>
                      <a:pPr>
                        <a:spcAft>
                          <a:spcPts val="0"/>
                        </a:spcAft>
                      </a:pPr>
                      <a:r>
                        <a:rPr lang="pt-PT" sz="1800" b="1" dirty="0" err="1" smtClean="0">
                          <a:latin typeface="Verdana"/>
                          <a:ea typeface="Times New Roman"/>
                          <a:cs typeface="Times New Roman"/>
                        </a:rPr>
                        <a:t>Examples</a:t>
                      </a:r>
                      <a:r>
                        <a:rPr lang="pt-PT" sz="1800" b="1" dirty="0" smtClean="0">
                          <a:latin typeface="Verdana"/>
                          <a:ea typeface="Times New Roman"/>
                          <a:cs typeface="Times New Roman"/>
                        </a:rPr>
                        <a:t>:</a:t>
                      </a:r>
                      <a:endParaRPr lang="pt-PT" sz="1800" b="1" dirty="0">
                        <a:latin typeface="Verdana"/>
                        <a:ea typeface="Times New Roman"/>
                        <a:cs typeface="Times New Roman"/>
                      </a:endParaRPr>
                    </a:p>
                    <a:p>
                      <a:r>
                        <a:rPr lang="pt-PT" sz="1600" b="1" kern="1200" baseline="0" dirty="0" smtClean="0">
                          <a:solidFill>
                            <a:schemeClr val="dk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&lt;</a:t>
                      </a:r>
                      <a:r>
                        <a:rPr lang="pt-PT" sz="1600" b="1" kern="1200" baseline="0" dirty="0" err="1" smtClean="0">
                          <a:solidFill>
                            <a:schemeClr val="dk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dc:date</a:t>
                      </a:r>
                      <a:r>
                        <a:rPr lang="pt-PT" sz="1600" b="1" kern="1200" baseline="0" dirty="0" smtClean="0">
                          <a:solidFill>
                            <a:schemeClr val="dk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&gt; </a:t>
                      </a:r>
                      <a:r>
                        <a:rPr lang="pt-PT" sz="1600" b="1" kern="1200" baseline="0" dirty="0" err="1" smtClean="0">
                          <a:solidFill>
                            <a:srgbClr val="0070C0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info:eu-repo</a:t>
                      </a:r>
                      <a:r>
                        <a:rPr lang="pt-PT" sz="1600" b="1" kern="1200" baseline="0" dirty="0" smtClean="0">
                          <a:solidFill>
                            <a:srgbClr val="0070C0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/date/</a:t>
                      </a:r>
                      <a:r>
                        <a:rPr lang="pt-PT" sz="1600" b="1" kern="1200" baseline="0" dirty="0" err="1" smtClean="0">
                          <a:solidFill>
                            <a:srgbClr val="0070C0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embargoEnd</a:t>
                      </a:r>
                      <a:r>
                        <a:rPr lang="pt-PT" sz="1600" b="1" kern="1200" baseline="0" dirty="0" smtClean="0">
                          <a:solidFill>
                            <a:srgbClr val="0070C0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/2011-05-12 </a:t>
                      </a:r>
                      <a:r>
                        <a:rPr lang="pt-PT" sz="1600" b="1" kern="1200" baseline="0" dirty="0" smtClean="0">
                          <a:solidFill>
                            <a:schemeClr val="dk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&lt;</a:t>
                      </a:r>
                      <a:r>
                        <a:rPr lang="pt-PT" sz="1600" b="1" kern="1200" baseline="0" dirty="0" err="1" smtClean="0">
                          <a:solidFill>
                            <a:schemeClr val="dk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dc:date</a:t>
                      </a:r>
                      <a:r>
                        <a:rPr lang="pt-PT" sz="1600" b="1" kern="1200" baseline="0" dirty="0" smtClean="0">
                          <a:solidFill>
                            <a:schemeClr val="dk1"/>
                          </a:solidFill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&gt;</a:t>
                      </a:r>
                      <a:endParaRPr lang="pt-PT" sz="1100" b="1" dirty="0"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94" marR="68594" marT="0" marB="0"/>
                </a:tc>
                <a:tc hMerge="1">
                  <a:txBody>
                    <a:bodyPr/>
                    <a:lstStyle/>
                    <a:p>
                      <a:endParaRPr lang="pt-PT" sz="1100" b="1" dirty="0"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9" marR="68589" marT="0" marB="0"/>
                </a:tc>
              </a:tr>
            </a:tbl>
          </a:graphicData>
        </a:graphic>
      </p:graphicFrame>
      <p:sp>
        <p:nvSpPr>
          <p:cNvPr id="7" name="Rectângulo arredondado 6"/>
          <p:cNvSpPr/>
          <p:nvPr/>
        </p:nvSpPr>
        <p:spPr>
          <a:xfrm>
            <a:off x="2051720" y="5417928"/>
            <a:ext cx="5427515" cy="531352"/>
          </a:xfrm>
          <a:prstGeom prst="roundRect">
            <a:avLst/>
          </a:prstGeom>
          <a:noFill/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7" rIns="91413" bIns="45707" anchor="ctr"/>
          <a:lstStyle/>
          <a:p>
            <a:pPr algn="ctr">
              <a:defRPr/>
            </a:pPr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03549036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dirty="0" err="1"/>
              <a:t>Alternative</a:t>
            </a:r>
            <a:r>
              <a:rPr lang="pt-PT" dirty="0"/>
              <a:t> </a:t>
            </a:r>
            <a:r>
              <a:rPr lang="pt-PT" dirty="0" err="1"/>
              <a:t>Identifier</a:t>
            </a:r>
            <a:endParaRPr lang="pt-PT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/>
            </a:pPr>
            <a:fld id="{65621B10-0A42-49B8-AE9A-2F9F051D8495}" type="slidenum">
              <a:rPr lang="en-GB"/>
              <a:pPr>
                <a:defRPr/>
              </a:pPr>
              <a:t>28</a:t>
            </a:fld>
            <a:endParaRPr lang="en-GB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5373268"/>
              </p:ext>
            </p:extLst>
          </p:nvPr>
        </p:nvGraphicFramePr>
        <p:xfrm>
          <a:off x="803275" y="1704977"/>
          <a:ext cx="8199438" cy="4515057"/>
        </p:xfrm>
        <a:graphic>
          <a:graphicData uri="http://schemas.openxmlformats.org/drawingml/2006/table">
            <a:tbl>
              <a:tblPr/>
              <a:tblGrid>
                <a:gridCol w="2426061"/>
                <a:gridCol w="5773377"/>
              </a:tblGrid>
              <a:tr h="572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Element name 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2B5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Tahoma" pitchFamily="34" charset="0"/>
                        </a:rPr>
                        <a:t>Alternative</a:t>
                      </a:r>
                      <a:r>
                        <a:rPr kumimoji="0" lang="pt-P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Tahoma" pitchFamily="34" charset="0"/>
                        </a:rPr>
                        <a:t> </a:t>
                      </a:r>
                      <a:r>
                        <a:rPr kumimoji="0" lang="pt-PT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Tahoma" pitchFamily="34" charset="0"/>
                        </a:rPr>
                        <a:t>Identifier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2B5B"/>
                    </a:solidFill>
                  </a:tcPr>
                </a:tc>
              </a:tr>
              <a:tr h="4972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DCMI definition</a:t>
                      </a:r>
                      <a:endParaRPr kumimoji="0" lang="pt-P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dc:relation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endParaRPr kumimoji="0" lang="pt-PT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359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Usage </a:t>
                      </a:r>
                      <a:endParaRPr kumimoji="0" lang="pt-P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Recommended</a:t>
                      </a:r>
                      <a:endParaRPr kumimoji="0" lang="pt-P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</a:tr>
              <a:tr h="21168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Usage instruction </a:t>
                      </a:r>
                      <a:endParaRPr kumimoji="0" lang="pt-P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itchFamily="34" charset="0"/>
                        <a:buNone/>
                      </a:pP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List alternative identifiers for this publication that are not the primary identifier (repository splash page), e.g., the DOI of publisher’s version, the PubMed/</a:t>
                      </a:r>
                      <a:r>
                        <a:rPr kumimoji="0" lang="en-US" sz="14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arXiv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ID. 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The term is defined by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info:eu-repo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/semantics/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altIdentifier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info:eu-repo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/semantics/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altIdentifier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/&lt;scheme&gt;/&lt;identifier&gt; where &lt;scheme&gt; must be one of the following: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ark,arxiv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doi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hdl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isbn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, purl…</a:t>
                      </a:r>
                      <a:endParaRPr kumimoji="0" lang="pt-P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79248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Example</a:t>
                      </a:r>
                      <a:endParaRPr kumimoji="0" lang="pt-P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pt-PT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&lt;</a:t>
                      </a:r>
                      <a:r>
                        <a:rPr lang="pt-PT" sz="1800" b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dc:relation</a:t>
                      </a:r>
                      <a:r>
                        <a:rPr lang="pt-PT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&gt; </a:t>
                      </a:r>
                      <a:r>
                        <a:rPr lang="pt-PT" sz="1800" b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info:eu-repo</a:t>
                      </a:r>
                      <a:r>
                        <a:rPr lang="pt-PT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/</a:t>
                      </a:r>
                      <a:r>
                        <a:rPr lang="pt-PT" sz="1800" b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semantics</a:t>
                      </a:r>
                      <a:r>
                        <a:rPr lang="pt-PT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/</a:t>
                      </a:r>
                      <a:r>
                        <a:rPr lang="pt-PT" sz="1800" b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altIdentifier</a:t>
                      </a:r>
                      <a:r>
                        <a:rPr lang="pt-PT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/</a:t>
                      </a:r>
                      <a:r>
                        <a:rPr lang="pt-PT" sz="1800" b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doi</a:t>
                      </a:r>
                      <a:r>
                        <a:rPr lang="pt-PT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/10.1234/789.1 &lt;/</a:t>
                      </a:r>
                      <a:r>
                        <a:rPr lang="pt-PT" sz="1800" b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dc:relation</a:t>
                      </a:r>
                      <a:r>
                        <a:rPr lang="pt-PT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&gt;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0" lang="pt-P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7" name="Rectângulo arredondado 6"/>
          <p:cNvSpPr/>
          <p:nvPr/>
        </p:nvSpPr>
        <p:spPr>
          <a:xfrm>
            <a:off x="2123728" y="5517233"/>
            <a:ext cx="5472608" cy="576063"/>
          </a:xfrm>
          <a:prstGeom prst="roundRect">
            <a:avLst/>
          </a:prstGeom>
          <a:noFill/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7" rIns="91413" bIns="45707" anchor="ctr"/>
          <a:lstStyle/>
          <a:p>
            <a:pPr algn="ctr">
              <a:defRPr/>
            </a:pPr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4390234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58670" indent="-395174" eaLnBrk="1" hangingPunct="1">
              <a:defRPr/>
            </a:pPr>
            <a:r>
              <a:rPr lang="en-US" dirty="0"/>
              <a:t>Referenced </a:t>
            </a:r>
            <a:r>
              <a:rPr lang="en-US" dirty="0" smtClean="0"/>
              <a:t>Dataset</a:t>
            </a:r>
            <a:endParaRPr lang="en-US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/>
            </a:pPr>
            <a:fld id="{65621B10-0A42-49B8-AE9A-2F9F051D8495}" type="slidenum">
              <a:rPr lang="en-GB"/>
              <a:pPr>
                <a:defRPr/>
              </a:pPr>
              <a:t>29</a:t>
            </a:fld>
            <a:endParaRPr lang="en-GB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10506323"/>
              </p:ext>
            </p:extLst>
          </p:nvPr>
        </p:nvGraphicFramePr>
        <p:xfrm>
          <a:off x="803275" y="1704975"/>
          <a:ext cx="8199438" cy="4541602"/>
        </p:xfrm>
        <a:graphic>
          <a:graphicData uri="http://schemas.openxmlformats.org/drawingml/2006/table">
            <a:tbl>
              <a:tblPr/>
              <a:tblGrid>
                <a:gridCol w="2426061"/>
                <a:gridCol w="5773377"/>
              </a:tblGrid>
              <a:tr h="572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Element name 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2B5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Tahoma" pitchFamily="34" charset="0"/>
                        </a:rPr>
                        <a:t>Referenced</a:t>
                      </a:r>
                      <a:r>
                        <a:rPr kumimoji="0" lang="pt-P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Tahoma" pitchFamily="34" charset="0"/>
                        </a:rPr>
                        <a:t> </a:t>
                      </a:r>
                      <a:r>
                        <a:rPr kumimoji="0" lang="pt-PT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Tahoma" pitchFamily="34" charset="0"/>
                        </a:rPr>
                        <a:t>Dataset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2B5B"/>
                    </a:solidFill>
                  </a:tcPr>
                </a:tc>
              </a:tr>
              <a:tr h="4972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DCMI definition</a:t>
                      </a:r>
                      <a:endParaRPr kumimoji="0" lang="pt-P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dc:relation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endParaRPr kumimoji="0" lang="pt-PT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359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Usage </a:t>
                      </a:r>
                      <a:endParaRPr kumimoji="0" lang="pt-P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Recommended</a:t>
                      </a:r>
                      <a:endParaRPr kumimoji="0" lang="pt-P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</a:tr>
              <a:tr h="22785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Usage instruction </a:t>
                      </a:r>
                      <a:endParaRPr kumimoji="0" lang="pt-P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itchFamily="34" charset="0"/>
                        <a:buNone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Encodes links to research datasets connected with this publication. The syntax of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info:eu-repo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/semantics/dataset is: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info:eu-repo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/semantics/dataset/&lt;scheme&gt;/&lt;identifier&gt; where &lt;scheme&gt; must be one of the following: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ark,arxiv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doi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hdl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isbn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, purl…</a:t>
                      </a:r>
                      <a:endParaRPr kumimoji="0" lang="pt-P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657337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pt-PT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Example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PT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&lt;</a:t>
                      </a:r>
                      <a:r>
                        <a:rPr lang="pt-PT" sz="1800" b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dc:relation</a:t>
                      </a:r>
                      <a:r>
                        <a:rPr lang="pt-PT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&gt;  </a:t>
                      </a:r>
                      <a:r>
                        <a:rPr lang="pt-PT" sz="1800" b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info:eu-repo</a:t>
                      </a:r>
                      <a:r>
                        <a:rPr lang="pt-PT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/</a:t>
                      </a:r>
                      <a:r>
                        <a:rPr lang="pt-PT" sz="1800" b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semantics</a:t>
                      </a:r>
                      <a:r>
                        <a:rPr lang="pt-PT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/</a:t>
                      </a:r>
                      <a:r>
                        <a:rPr lang="pt-PT" sz="1800" b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dataset</a:t>
                      </a:r>
                      <a:r>
                        <a:rPr lang="pt-PT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/</a:t>
                      </a:r>
                      <a:r>
                        <a:rPr lang="pt-PT" sz="1800" b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doi</a:t>
                      </a:r>
                      <a:r>
                        <a:rPr lang="pt-PT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/10.1234/789.1 &lt;/</a:t>
                      </a:r>
                      <a:r>
                        <a:rPr lang="pt-PT" sz="1800" b="1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dc:relation</a:t>
                      </a:r>
                      <a:r>
                        <a:rPr lang="pt-PT" sz="1800" b="1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</a:rPr>
                        <a:t>&gt;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0" lang="pt-P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7" name="Rectângulo arredondado 6"/>
          <p:cNvSpPr/>
          <p:nvPr/>
        </p:nvSpPr>
        <p:spPr>
          <a:xfrm>
            <a:off x="2051720" y="5829648"/>
            <a:ext cx="5544616" cy="360040"/>
          </a:xfrm>
          <a:prstGeom prst="roundRect">
            <a:avLst/>
          </a:prstGeom>
          <a:noFill/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7" rIns="91413" bIns="45707" anchor="ctr"/>
          <a:lstStyle/>
          <a:p>
            <a:pPr algn="ctr">
              <a:defRPr/>
            </a:pPr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907152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marL="358670" indent="-395174" eaLnBrk="1" hangingPunct="1">
              <a:defRPr/>
            </a:pPr>
            <a:r>
              <a:rPr lang="pt-PT" sz="4800" dirty="0" err="1"/>
              <a:t>Referenced</a:t>
            </a:r>
            <a:r>
              <a:rPr lang="pt-PT" sz="4800" dirty="0"/>
              <a:t> </a:t>
            </a:r>
            <a:r>
              <a:rPr lang="pt-PT" sz="4800" dirty="0" err="1"/>
              <a:t>Publication</a:t>
            </a:r>
            <a:endParaRPr lang="en-US" sz="4800" i="1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1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/>
            </a:pPr>
            <a:fld id="{65621B10-0A42-49B8-AE9A-2F9F051D8495}" type="slidenum">
              <a:rPr lang="en-GB"/>
              <a:pPr>
                <a:defRPr/>
              </a:pPr>
              <a:t>30</a:t>
            </a:fld>
            <a:endParaRPr lang="en-GB" dirty="0"/>
          </a:p>
        </p:txBody>
      </p:sp>
      <p:graphicFrame>
        <p:nvGraphicFramePr>
          <p:cNvPr id="5" name="Tabel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9139536"/>
              </p:ext>
            </p:extLst>
          </p:nvPr>
        </p:nvGraphicFramePr>
        <p:xfrm>
          <a:off x="683569" y="1704977"/>
          <a:ext cx="8319145" cy="4393137"/>
        </p:xfrm>
        <a:graphic>
          <a:graphicData uri="http://schemas.openxmlformats.org/drawingml/2006/table">
            <a:tbl>
              <a:tblPr/>
              <a:tblGrid>
                <a:gridCol w="2461480"/>
                <a:gridCol w="5857665"/>
              </a:tblGrid>
              <a:tr h="57249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Element name 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2B5B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Tahoma" pitchFamily="34" charset="0"/>
                        </a:rPr>
                        <a:t>Referenced</a:t>
                      </a:r>
                      <a:r>
                        <a:rPr kumimoji="0" lang="pt-PT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Tahoma" pitchFamily="34" charset="0"/>
                        </a:rPr>
                        <a:t> </a:t>
                      </a:r>
                      <a:r>
                        <a:rPr kumimoji="0" lang="pt-PT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FFFFFF"/>
                          </a:solidFill>
                          <a:effectLst/>
                          <a:latin typeface="Verdana" pitchFamily="34" charset="0"/>
                          <a:ea typeface="Times New Roman" pitchFamily="18" charset="0"/>
                          <a:cs typeface="Tahoma" pitchFamily="34" charset="0"/>
                        </a:rPr>
                        <a:t>Publication</a:t>
                      </a:r>
                      <a:endParaRPr kumimoji="0" lang="pt-PT" sz="18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FFFF"/>
                        </a:solidFill>
                        <a:effectLst/>
                        <a:latin typeface="Verdana" pitchFamily="34" charset="0"/>
                        <a:ea typeface="Times New Roman" pitchFamily="18" charset="0"/>
                        <a:cs typeface="Tahoma" pitchFamily="34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0F2B5B"/>
                    </a:solidFill>
                  </a:tcPr>
                </a:tc>
              </a:tr>
              <a:tr h="49728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DCMI definition</a:t>
                      </a:r>
                      <a:endParaRPr kumimoji="0" lang="pt-P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20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dc:relation</a:t>
                      </a:r>
                      <a:r>
                        <a:rPr kumimoji="0" lang="en-US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 </a:t>
                      </a:r>
                      <a:endParaRPr kumimoji="0" lang="pt-PT" sz="20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81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53592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Usage </a:t>
                      </a:r>
                      <a:endParaRPr kumimoji="0" lang="pt-P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70C0"/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Recommended</a:t>
                      </a:r>
                      <a:endParaRPr kumimoji="0" lang="pt-P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70C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9F9F9"/>
                    </a:solidFill>
                  </a:tcPr>
                </a:tc>
              </a:tr>
              <a:tr h="211687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Usage instruction </a:t>
                      </a:r>
                      <a:endParaRPr kumimoji="0" lang="pt-PT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>
                        <a:buFont typeface="Arial" pitchFamily="34" charset="0"/>
                        <a:buNone/>
                      </a:pP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Encode links to publications referenced by this publication. The syntax of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info:eu-repo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/semantics/reference is: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info:eu-repo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/semantics/reference/&lt;scheme&gt;/&lt;identifier&gt; where &lt;scheme&gt; must be one of the following: ark,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arxiv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doi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hdl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, </a:t>
                      </a:r>
                      <a:r>
                        <a:rPr kumimoji="0" 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isbn</a:t>
                      </a:r>
                      <a:r>
                        <a:rPr kumimoji="0" 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… </a:t>
                      </a:r>
                      <a:endParaRPr kumimoji="0" lang="pt-P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Verdana" pitchFamily="34" charset="0"/>
                        <a:cs typeface="Times New Roman" pitchFamily="18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670560">
                <a:tc gridSpan="2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pt-PT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Examples</a:t>
                      </a:r>
                      <a:r>
                        <a:rPr kumimoji="0" lang="pt-PT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Verdana" pitchFamily="34" charset="0"/>
                          <a:cs typeface="Times New Roman" pitchFamily="18" charset="0"/>
                        </a:rPr>
                        <a:t>: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&lt;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dc:relation</a:t>
                      </a: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&gt; 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info:eu-repo</a:t>
                      </a: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semantics</a:t>
                      </a: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reference</a:t>
                      </a: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doi</a:t>
                      </a: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/10.1234/789.1 &lt;/</a:t>
                      </a:r>
                      <a:r>
                        <a:rPr lang="pt-PT" sz="1400" b="1" kern="1200" baseline="0" dirty="0" err="1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dc:relation</a:t>
                      </a:r>
                      <a:r>
                        <a:rPr lang="pt-PT" sz="1400" b="1" kern="1200" baseline="0" dirty="0" smtClean="0"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Verdana" pitchFamily="34" charset="0"/>
                          <a:ea typeface="Verdana" pitchFamily="34" charset="0"/>
                          <a:cs typeface="Verdana" pitchFamily="34" charset="0"/>
                        </a:rPr>
                        <a:t>&gt;</a:t>
                      </a:r>
                      <a:endParaRPr kumimoji="0" lang="pt-P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91" marR="68591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kumimoji="0" lang="pt-PT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Verdana" pitchFamily="34" charset="0"/>
                        <a:ea typeface="Verdana" pitchFamily="34" charset="0"/>
                        <a:cs typeface="Verdana" pitchFamily="34" charset="0"/>
                      </a:endParaRPr>
                    </a:p>
                  </a:txBody>
                  <a:tcPr marL="68580" marR="68580" marT="0" marB="0" horzOverflow="overflow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</a:tbl>
          </a:graphicData>
        </a:graphic>
      </p:graphicFrame>
      <p:sp>
        <p:nvSpPr>
          <p:cNvPr id="7" name="Rectângulo arredondado 6"/>
          <p:cNvSpPr/>
          <p:nvPr/>
        </p:nvSpPr>
        <p:spPr>
          <a:xfrm>
            <a:off x="2123729" y="5589240"/>
            <a:ext cx="5688632" cy="418482"/>
          </a:xfrm>
          <a:prstGeom prst="roundRect">
            <a:avLst/>
          </a:prstGeom>
          <a:noFill/>
          <a:ln>
            <a:solidFill>
              <a:srgbClr val="0070C0"/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7" rIns="91413" bIns="45707" anchor="ctr"/>
          <a:lstStyle/>
          <a:p>
            <a:pPr algn="ctr">
              <a:defRPr/>
            </a:pPr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69071525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sz="4000" dirty="0" smtClean="0"/>
              <a:t>Map Requirements from </a:t>
            </a:r>
            <a:br>
              <a:rPr lang="en-GB" sz="4000" dirty="0" smtClean="0"/>
            </a:br>
            <a:r>
              <a:rPr lang="en-GB" sz="4000" dirty="0" smtClean="0"/>
              <a:t>H2020 </a:t>
            </a:r>
            <a:r>
              <a:rPr lang="en-GB" sz="4000" dirty="0"/>
              <a:t>OA </a:t>
            </a:r>
            <a:r>
              <a:rPr lang="en-GB" sz="4000" dirty="0" smtClean="0"/>
              <a:t>Guidelines in Metadata</a:t>
            </a:r>
            <a:endParaRPr lang="en-GB" sz="4000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www.iprhelpdesk.eu/sites/default/files/newsdocuments/Open_Access_in_H2020.pdf</a:t>
            </a:r>
            <a:r>
              <a:rPr lang="en-GB" dirty="0" smtClean="0"/>
              <a:t> </a:t>
            </a:r>
          </a:p>
          <a:p>
            <a:endParaRPr lang="en-GB" dirty="0"/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>
              <a:defRPr/>
            </a:pPr>
            <a:fld id="{848A24DD-5EB0-604F-AAB4-280A82317199}" type="slidenum">
              <a:rPr lang="en-GB" smtClean="0"/>
              <a:pPr>
                <a:defRPr/>
              </a:pPr>
              <a:t>31</a:t>
            </a:fld>
            <a:endParaRPr lang="en-GB" dirty="0"/>
          </a:p>
        </p:txBody>
      </p:sp>
      <p:graphicFrame>
        <p:nvGraphicFramePr>
          <p:cNvPr id="5" name="Tabel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28558644"/>
              </p:ext>
            </p:extLst>
          </p:nvPr>
        </p:nvGraphicFramePr>
        <p:xfrm>
          <a:off x="1403651" y="2479683"/>
          <a:ext cx="7416823" cy="440886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56184"/>
                <a:gridCol w="1080120"/>
                <a:gridCol w="4680519"/>
              </a:tblGrid>
              <a:tr h="36899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Property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DC Field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Value</a:t>
                      </a:r>
                      <a:endParaRPr lang="en-GB" sz="1100" dirty="0"/>
                    </a:p>
                  </a:txBody>
                  <a:tcPr/>
                </a:tc>
              </a:tr>
              <a:tr h="605790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EU funding acknowledgment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err="1" smtClean="0"/>
                        <a:t>dc</a:t>
                      </a:r>
                      <a:r>
                        <a:rPr lang="en-GB" sz="1100" baseline="0" dirty="0" err="1" smtClean="0"/>
                        <a:t>:contributor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“controlled” terms : </a:t>
                      </a:r>
                    </a:p>
                    <a:p>
                      <a:r>
                        <a:rPr lang="en-GB" sz="1100" dirty="0" smtClean="0"/>
                        <a:t>["European Union (EU)" and "Horizon 2020"]["</a:t>
                      </a:r>
                      <a:r>
                        <a:rPr lang="en-GB" sz="1100" dirty="0" err="1" smtClean="0"/>
                        <a:t>Euratom</a:t>
                      </a:r>
                      <a:r>
                        <a:rPr lang="en-GB" sz="1100" dirty="0" smtClean="0"/>
                        <a:t>" and "</a:t>
                      </a:r>
                      <a:r>
                        <a:rPr lang="en-GB" sz="1100" dirty="0" err="1" smtClean="0"/>
                        <a:t>Euratom</a:t>
                      </a:r>
                      <a:r>
                        <a:rPr lang="en-GB" sz="1100" dirty="0" smtClean="0"/>
                        <a:t> research and training programme 2014-2018"]</a:t>
                      </a:r>
                      <a:endParaRPr lang="en-GB" sz="1100" dirty="0"/>
                    </a:p>
                  </a:txBody>
                  <a:tcPr/>
                </a:tc>
              </a:tr>
              <a:tr h="368997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Peer reviewed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err="1" smtClean="0"/>
                        <a:t>dc:type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err="1" smtClean="0"/>
                        <a:t>info:eu-repo</a:t>
                      </a:r>
                      <a:r>
                        <a:rPr lang="en-GB" sz="1100" dirty="0" smtClean="0"/>
                        <a:t>/semantics/</a:t>
                      </a:r>
                      <a:r>
                        <a:rPr lang="en-GB" sz="1100" dirty="0" err="1" smtClean="0"/>
                        <a:t>publishedVersion</a:t>
                      </a:r>
                      <a:endParaRPr lang="en-GB" sz="1100" dirty="0"/>
                    </a:p>
                  </a:txBody>
                  <a:tcPr/>
                </a:tc>
              </a:tr>
              <a:tr h="605790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Embargo period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err="1" smtClean="0"/>
                        <a:t>dc:date</a:t>
                      </a:r>
                      <a:r>
                        <a:rPr lang="en-GB" sz="1100" dirty="0" smtClean="0"/>
                        <a:t/>
                      </a:r>
                      <a:br>
                        <a:rPr lang="en-GB" sz="1100" dirty="0" smtClean="0"/>
                      </a:br>
                      <a:r>
                        <a:rPr lang="en-GB" sz="1100" dirty="0" err="1" smtClean="0"/>
                        <a:t>dc:rights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171450" indent="-171450">
                        <a:buFont typeface="Arial" charset="0"/>
                        <a:buChar char="•"/>
                      </a:pPr>
                      <a:r>
                        <a:rPr lang="en-GB" sz="1100" dirty="0" err="1" smtClean="0"/>
                        <a:t>info:eu-repo</a:t>
                      </a:r>
                      <a:r>
                        <a:rPr lang="en-GB" sz="1100" dirty="0" smtClean="0"/>
                        <a:t>/date/</a:t>
                      </a:r>
                      <a:r>
                        <a:rPr lang="en-GB" sz="1100" dirty="0" err="1" smtClean="0"/>
                        <a:t>embargoEnd</a:t>
                      </a:r>
                      <a:r>
                        <a:rPr lang="en-GB" sz="1100" dirty="0" smtClean="0"/>
                        <a:t>/&lt;YYYY-MM-DD&gt;</a:t>
                      </a:r>
                    </a:p>
                    <a:p>
                      <a:pPr marL="171450" indent="-171450">
                        <a:buFont typeface="Arial" charset="0"/>
                        <a:buChar char="•"/>
                      </a:pPr>
                      <a:r>
                        <a:rPr lang="en-GB" sz="1100" dirty="0" smtClean="0"/>
                        <a:t>&lt;YYYY-MM-DD&gt; </a:t>
                      </a:r>
                      <a:r>
                        <a:rPr lang="en-GB" sz="1100" i="1" dirty="0" smtClean="0"/>
                        <a:t>(as publication date)</a:t>
                      </a:r>
                    </a:p>
                    <a:p>
                      <a:pPr marL="171450" indent="-171450">
                        <a:buFont typeface="Arial" charset="0"/>
                        <a:buChar char="•"/>
                      </a:pPr>
                      <a:r>
                        <a:rPr lang="en-GB" sz="1100" dirty="0" err="1" smtClean="0"/>
                        <a:t>info:eu-repo</a:t>
                      </a:r>
                      <a:r>
                        <a:rPr lang="en-GB" sz="1100" dirty="0" smtClean="0"/>
                        <a:t>/semantics/</a:t>
                      </a:r>
                      <a:r>
                        <a:rPr lang="en-GB" sz="1100" dirty="0" err="1" smtClean="0"/>
                        <a:t>embargoedAccess</a:t>
                      </a:r>
                      <a:endParaRPr lang="en-GB" sz="1100" dirty="0"/>
                    </a:p>
                  </a:txBody>
                  <a:tcPr/>
                </a:tc>
              </a:tr>
              <a:tr h="762000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Project information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err="1" smtClean="0"/>
                        <a:t>dc:relation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b="1" dirty="0" err="1" smtClean="0"/>
                        <a:t>info:eu-repo</a:t>
                      </a:r>
                      <a:r>
                        <a:rPr lang="en-GB" sz="1100" b="1" dirty="0" smtClean="0"/>
                        <a:t>/</a:t>
                      </a:r>
                      <a:r>
                        <a:rPr lang="en-GB" sz="1100" b="1" dirty="0" err="1" smtClean="0"/>
                        <a:t>grantAgreement</a:t>
                      </a:r>
                      <a:r>
                        <a:rPr lang="en-GB" sz="1100" b="1" dirty="0" smtClean="0"/>
                        <a:t>/EC/H2020/[</a:t>
                      </a:r>
                      <a:r>
                        <a:rPr lang="en-GB" sz="1100" b="1" dirty="0" err="1" smtClean="0"/>
                        <a:t>ProjectID</a:t>
                      </a:r>
                      <a:r>
                        <a:rPr lang="en-GB" sz="1100" b="1" dirty="0" smtClean="0"/>
                        <a:t>]</a:t>
                      </a:r>
                      <a:r>
                        <a:rPr lang="en-GB" sz="1100" dirty="0" smtClean="0"/>
                        <a:t>/[Jurisdiction]/[</a:t>
                      </a:r>
                      <a:r>
                        <a:rPr lang="en-GB" sz="1100" dirty="0" err="1" smtClean="0"/>
                        <a:t>ProjectName</a:t>
                      </a:r>
                      <a:r>
                        <a:rPr lang="en-GB" sz="1100" dirty="0" smtClean="0"/>
                        <a:t>]/[</a:t>
                      </a:r>
                      <a:r>
                        <a:rPr lang="en-GB" sz="1100" dirty="0" err="1" smtClean="0"/>
                        <a:t>ProjectAcronym</a:t>
                      </a:r>
                      <a:r>
                        <a:rPr lang="en-GB" sz="1100" dirty="0" smtClean="0"/>
                        <a:t>]/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</a:tr>
              <a:tr h="434340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Persistent identifier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err="1" smtClean="0"/>
                        <a:t>dc:identifier</a:t>
                      </a:r>
                      <a:r>
                        <a:rPr lang="en-GB" sz="1100" dirty="0" smtClean="0"/>
                        <a:t> or </a:t>
                      </a:r>
                      <a:r>
                        <a:rPr lang="en-GB" sz="1100" dirty="0" err="1" smtClean="0"/>
                        <a:t>dc:relation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PT" sz="1100" b="0" dirty="0" smtClean="0">
                          <a:solidFill>
                            <a:schemeClr val="tx1"/>
                          </a:solidFill>
                        </a:rPr>
                        <a:t>e.g.: info:eu-repo/semantics/altIdentifier/doi/10.1234/789.1</a:t>
                      </a:r>
                      <a:endParaRPr lang="en-GB" sz="1100" b="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94270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License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err="1" smtClean="0"/>
                        <a:t>dc:rights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URL of license</a:t>
                      </a:r>
                      <a:r>
                        <a:rPr lang="en-GB" sz="1100" baseline="0" dirty="0" smtClean="0"/>
                        <a:t> condition</a:t>
                      </a:r>
                      <a:endParaRPr lang="en-GB" sz="1100" dirty="0"/>
                    </a:p>
                  </a:txBody>
                  <a:tcPr/>
                </a:tc>
              </a:tr>
              <a:tr h="434340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Persistent IDs for authors</a:t>
                      </a:r>
                      <a:r>
                        <a:rPr lang="en-GB" sz="1100" baseline="0" dirty="0" smtClean="0"/>
                        <a:t> and contributors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err="1" smtClean="0"/>
                        <a:t>dc:creator</a:t>
                      </a:r>
                      <a:r>
                        <a:rPr lang="en-GB" sz="1100" dirty="0" smtClean="0"/>
                        <a:t/>
                      </a:r>
                      <a:br>
                        <a:rPr lang="en-GB" sz="1100" dirty="0" smtClean="0"/>
                      </a:br>
                      <a:r>
                        <a:rPr lang="en-GB" sz="1100" dirty="0" err="1" smtClean="0"/>
                        <a:t>dc:contributor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&lt;</a:t>
                      </a:r>
                      <a:r>
                        <a:rPr lang="en-GB" sz="1100" dirty="0" err="1" smtClean="0"/>
                        <a:t>Lastname</a:t>
                      </a:r>
                      <a:r>
                        <a:rPr lang="en-GB" sz="1100" dirty="0" smtClean="0"/>
                        <a:t>, </a:t>
                      </a:r>
                      <a:r>
                        <a:rPr lang="en-GB" sz="1100" dirty="0" err="1" smtClean="0"/>
                        <a:t>Firstname</a:t>
                      </a:r>
                      <a:r>
                        <a:rPr lang="en-GB" sz="1100" dirty="0" smtClean="0"/>
                        <a:t>; </a:t>
                      </a:r>
                      <a:r>
                        <a:rPr lang="en-GB" sz="1100" dirty="0" err="1" smtClean="0"/>
                        <a:t>id_orcid</a:t>
                      </a:r>
                      <a:r>
                        <a:rPr lang="en-GB" sz="1100" dirty="0" smtClean="0"/>
                        <a:t> 0000-0000-0000-0000&gt;</a:t>
                      </a:r>
                    </a:p>
                    <a:p>
                      <a:endParaRPr lang="en-GB" sz="1100" dirty="0"/>
                    </a:p>
                  </a:txBody>
                  <a:tcPr/>
                </a:tc>
              </a:tr>
              <a:tr h="434340">
                <a:tc>
                  <a:txBody>
                    <a:bodyPr/>
                    <a:lstStyle/>
                    <a:p>
                      <a:r>
                        <a:rPr lang="en-GB" sz="1100" dirty="0" smtClean="0"/>
                        <a:t>Reference to related research outcome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err="1" smtClean="0"/>
                        <a:t>dc:relation</a:t>
                      </a:r>
                      <a:endParaRPr lang="en-GB" sz="11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100" dirty="0" err="1" smtClean="0"/>
                        <a:t>info:eu-repo</a:t>
                      </a:r>
                      <a:r>
                        <a:rPr lang="en-GB" sz="1100" dirty="0" smtClean="0"/>
                        <a:t>/semantics/dataset/&lt;scheme&gt;/&lt;id&gt;</a:t>
                      </a: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9331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Texto 4"/>
          <p:cNvSpPr>
            <a:spLocks noGrp="1"/>
          </p:cNvSpPr>
          <p:nvPr>
            <p:ph type="body" sz="quarter" idx="14"/>
          </p:nvPr>
        </p:nvSpPr>
        <p:spPr/>
        <p:txBody>
          <a:bodyPr>
            <a:noAutofit/>
          </a:bodyPr>
          <a:lstStyle/>
          <a:p>
            <a:r>
              <a:rPr lang="en-US" sz="5400" dirty="0"/>
              <a:t>Repository Platform Support</a:t>
            </a:r>
            <a:endParaRPr lang="en-US" sz="5400" dirty="0"/>
          </a:p>
        </p:txBody>
      </p:sp>
      <p:sp>
        <p:nvSpPr>
          <p:cNvPr id="9" name="Marcador de Posição do Texto 8"/>
          <p:cNvSpPr>
            <a:spLocks noGrp="1"/>
          </p:cNvSpPr>
          <p:nvPr>
            <p:ph type="body" sz="quarter" idx="15"/>
          </p:nvPr>
        </p:nvSpPr>
        <p:spPr>
          <a:xfrm>
            <a:off x="1493243" y="3429430"/>
            <a:ext cx="5887070" cy="1943786"/>
          </a:xfrm>
        </p:spPr>
        <p:txBody>
          <a:bodyPr>
            <a:noAutofit/>
          </a:bodyPr>
          <a:lstStyle/>
          <a:p>
            <a:pPr algn="r"/>
            <a:r>
              <a:rPr lang="en-US" sz="4400" dirty="0" err="1"/>
              <a:t>Addons</a:t>
            </a:r>
            <a:r>
              <a:rPr lang="en-US" sz="4400" dirty="0"/>
              <a:t> and Plugins</a:t>
            </a:r>
            <a:endParaRPr lang="en-US" sz="4400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630A0E4E-93C7-974F-9CD6-534DEEE0329C}" type="slidenum">
              <a:rPr lang="en-GB" smtClean="0"/>
              <a:pPr>
                <a:defRPr/>
              </a:pPr>
              <a:t>32</a:t>
            </a:fld>
            <a:endParaRPr lang="en-GB" dirty="0"/>
          </a:p>
        </p:txBody>
      </p:sp>
      <p:sp>
        <p:nvSpPr>
          <p:cNvPr id="10" name="Oval 9"/>
          <p:cNvSpPr/>
          <p:nvPr/>
        </p:nvSpPr>
        <p:spPr bwMode="auto">
          <a:xfrm>
            <a:off x="1403648" y="5146302"/>
            <a:ext cx="1494582" cy="1365205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135" eaLnBrk="1" hangingPunct="1"/>
            <a:r>
              <a:rPr lang="pt-PT" sz="6000" dirty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5</a:t>
            </a:r>
            <a:r>
              <a:rPr lang="pt-PT" sz="3600" dirty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/6</a:t>
            </a:r>
          </a:p>
        </p:txBody>
      </p:sp>
    </p:spTree>
    <p:extLst>
      <p:ext uri="{BB962C8B-B14F-4D97-AF65-F5344CB8AC3E}">
        <p14:creationId xmlns:p14="http://schemas.microsoft.com/office/powerpoint/2010/main" val="4290354367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3"/>
          <p:cNvSpPr>
            <a:spLocks noGrp="1"/>
          </p:cNvSpPr>
          <p:nvPr>
            <p:ph type="title"/>
          </p:nvPr>
        </p:nvSpPr>
        <p:spPr>
          <a:xfrm>
            <a:off x="1331640" y="170648"/>
            <a:ext cx="7704856" cy="1242131"/>
          </a:xfrm>
        </p:spPr>
        <p:txBody>
          <a:bodyPr>
            <a:noAutofit/>
          </a:bodyPr>
          <a:lstStyle/>
          <a:p>
            <a:pPr algn="ctr"/>
            <a:r>
              <a:rPr lang="en-US" sz="3600" dirty="0" err="1"/>
              <a:t>Addons</a:t>
            </a:r>
            <a:r>
              <a:rPr lang="en-US" sz="3600" dirty="0"/>
              <a:t>, Patches and Plugins </a:t>
            </a:r>
            <a:r>
              <a:rPr lang="en-US" sz="3600" dirty="0"/>
              <a:t/>
            </a:r>
            <a:br>
              <a:rPr lang="en-US" sz="3600" dirty="0"/>
            </a:br>
            <a:r>
              <a:rPr lang="en-US" sz="3600" dirty="0"/>
              <a:t>a</a:t>
            </a:r>
            <a:r>
              <a:rPr lang="en-US" sz="3600" dirty="0"/>
              <a:t>vailable </a:t>
            </a:r>
            <a:r>
              <a:rPr lang="en-US" sz="3600" dirty="0"/>
              <a:t>for standard platforms:</a:t>
            </a:r>
          </a:p>
        </p:txBody>
      </p:sp>
      <p:sp>
        <p:nvSpPr>
          <p:cNvPr id="3" name="Slide Number Placeholder 2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848A24DD-5EB0-604F-AAB4-280A82317199}" type="slidenum">
              <a:rPr lang="en-GB" smtClean="0"/>
              <a:pPr>
                <a:defRPr/>
              </a:pPr>
              <a:t>33</a:t>
            </a:fld>
            <a:endParaRPr lang="en-GB" dirty="0"/>
          </a:p>
        </p:txBody>
      </p:sp>
      <p:graphicFrame>
        <p:nvGraphicFramePr>
          <p:cNvPr id="7" name="Content Placeholder 6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1076194304"/>
              </p:ext>
            </p:extLst>
          </p:nvPr>
        </p:nvGraphicFramePr>
        <p:xfrm>
          <a:off x="107504" y="1484784"/>
          <a:ext cx="9144000" cy="489654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8" name="Rectangle 7"/>
          <p:cNvSpPr/>
          <p:nvPr/>
        </p:nvSpPr>
        <p:spPr>
          <a:xfrm>
            <a:off x="1115616" y="6474822"/>
            <a:ext cx="7992888" cy="338528"/>
          </a:xfrm>
          <a:prstGeom prst="rect">
            <a:avLst/>
          </a:prstGeom>
        </p:spPr>
        <p:txBody>
          <a:bodyPr wrap="square" lIns="91413" tIns="45707" rIns="91413" bIns="45707">
            <a:spAutoFit/>
          </a:bodyPr>
          <a:lstStyle/>
          <a:p>
            <a:pPr algn="ctr"/>
            <a:r>
              <a:rPr lang="en-US" sz="1600" dirty="0">
                <a:solidFill>
                  <a:srgbClr val="2874F6"/>
                </a:solidFill>
                <a:hlinkClick r:id="rId7"/>
              </a:rPr>
              <a:t>https://www.openaire.eu/repmanager-guide</a:t>
            </a:r>
            <a:r>
              <a:rPr lang="en-US" sz="1600" dirty="0">
                <a:solidFill>
                  <a:srgbClr val="2874F6"/>
                </a:solidFill>
              </a:rPr>
              <a:t> </a:t>
            </a:r>
          </a:p>
        </p:txBody>
      </p:sp>
      <p:sp>
        <p:nvSpPr>
          <p:cNvPr id="2" name="Seta para a direita 1"/>
          <p:cNvSpPr/>
          <p:nvPr/>
        </p:nvSpPr>
        <p:spPr bwMode="auto">
          <a:xfrm>
            <a:off x="2699792" y="6467774"/>
            <a:ext cx="432048" cy="345605"/>
          </a:xfrm>
          <a:prstGeom prst="right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square" lIns="91413" tIns="45707" rIns="91413" bIns="45707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endParaRPr lang="en-US" sz="3800">
              <a:solidFill>
                <a:srgbClr val="000000"/>
              </a:solidFill>
              <a:latin typeface="Gill Sans" charset="0"/>
              <a:ea typeface="ヒラギノ角ゴ ProN W3" charset="0"/>
              <a:cs typeface="ヒラギノ角ゴ ProN W3" charset="0"/>
            </a:endParaRPr>
          </a:p>
        </p:txBody>
      </p:sp>
      <p:sp>
        <p:nvSpPr>
          <p:cNvPr id="9" name="Seta para a direita 8"/>
          <p:cNvSpPr/>
          <p:nvPr/>
        </p:nvSpPr>
        <p:spPr bwMode="auto">
          <a:xfrm rot="10800000">
            <a:off x="7092280" y="6467773"/>
            <a:ext cx="432048" cy="345605"/>
          </a:xfrm>
          <a:prstGeom prst="rightArrow">
            <a:avLst/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square" lIns="91413" tIns="45707" rIns="91413" bIns="45707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endParaRPr lang="en-US" sz="3800">
              <a:solidFill>
                <a:srgbClr val="000000"/>
              </a:solidFill>
              <a:latin typeface="Gill Sans" charset="0"/>
              <a:ea typeface="ヒラギノ角ゴ ProN W3" charset="0"/>
              <a:cs typeface="ヒラギノ角ゴ ProN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0975893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ítulo 5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n-US" sz="4400" dirty="0"/>
              <a:t>OpenAIRE compatibility for different </a:t>
            </a:r>
            <a:r>
              <a:rPr lang="en-US" sz="4400" dirty="0" err="1"/>
              <a:t>Dspace</a:t>
            </a:r>
            <a:r>
              <a:rPr lang="en-US" sz="4400" dirty="0"/>
              <a:t> </a:t>
            </a:r>
            <a:r>
              <a:rPr lang="en-US" sz="4400" dirty="0"/>
              <a:t>versions</a:t>
            </a:r>
            <a:endParaRPr lang="pt-PT" sz="4400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pPr>
              <a:defRPr/>
            </a:pPr>
            <a:fld id="{92D281C2-7B63-864C-BFF6-678A06153FA2}" type="slidenum">
              <a:rPr lang="en-GB" smtClean="0"/>
              <a:pPr>
                <a:defRPr/>
              </a:pPr>
              <a:t>34</a:t>
            </a:fld>
            <a:endParaRPr lang="en-GB" dirty="0"/>
          </a:p>
        </p:txBody>
      </p:sp>
      <p:graphicFrame>
        <p:nvGraphicFramePr>
          <p:cNvPr id="9" name="Marcador de Posição de Conteúdo 8"/>
          <p:cNvGraphicFramePr>
            <a:graphicFrameLocks noGrp="1"/>
          </p:cNvGraphicFramePr>
          <p:nvPr>
            <p:ph idx="4294967295"/>
            <p:extLst>
              <p:ext uri="{D42A27DB-BD31-4B8C-83A1-F6EECF244321}">
                <p14:modId xmlns:p14="http://schemas.microsoft.com/office/powerpoint/2010/main" val="3081548642"/>
              </p:ext>
            </p:extLst>
          </p:nvPr>
        </p:nvGraphicFramePr>
        <p:xfrm>
          <a:off x="323528" y="1844827"/>
          <a:ext cx="8748464" cy="4797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925193548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/>
          <p:cNvSpPr>
            <a:spLocks noGrp="1"/>
          </p:cNvSpPr>
          <p:nvPr>
            <p:ph type="title"/>
          </p:nvPr>
        </p:nvSpPr>
        <p:spPr>
          <a:xfrm>
            <a:off x="1259632" y="242655"/>
            <a:ext cx="7704856" cy="1241989"/>
          </a:xfrm>
        </p:spPr>
        <p:txBody>
          <a:bodyPr>
            <a:normAutofit fontScale="90000"/>
          </a:bodyPr>
          <a:lstStyle/>
          <a:p>
            <a:r>
              <a:rPr lang="pt-PT" dirty="0"/>
              <a:t>Dspace </a:t>
            </a:r>
            <a:r>
              <a:rPr lang="pt-PT" dirty="0" smtClean="0"/>
              <a:t>Add-ons for project ids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pt-PT" dirty="0" err="1"/>
              <a:t>OpenAIRE</a:t>
            </a:r>
            <a:r>
              <a:rPr lang="pt-PT" dirty="0"/>
              <a:t> </a:t>
            </a:r>
            <a:r>
              <a:rPr lang="pt-PT" dirty="0" err="1"/>
              <a:t>Authority</a:t>
            </a:r>
            <a:r>
              <a:rPr lang="pt-PT" dirty="0"/>
              <a:t> </a:t>
            </a:r>
            <a:r>
              <a:rPr lang="pt-PT" dirty="0" err="1" smtClean="0"/>
              <a:t>Control</a:t>
            </a:r>
            <a:endParaRPr lang="pt-PT" dirty="0" smtClean="0"/>
          </a:p>
          <a:p>
            <a:pPr lvl="1"/>
            <a:r>
              <a:rPr lang="en-US" dirty="0" err="1" smtClean="0"/>
              <a:t>Dspace</a:t>
            </a:r>
            <a:r>
              <a:rPr lang="en-US" dirty="0" smtClean="0"/>
              <a:t> </a:t>
            </a:r>
            <a:r>
              <a:rPr lang="en-US" dirty="0"/>
              <a:t>3.2</a:t>
            </a:r>
          </a:p>
          <a:p>
            <a:pPr lvl="2"/>
            <a:r>
              <a:rPr lang="en-US" dirty="0"/>
              <a:t>http://goo.gl/cEPTZN (updated March 2014)</a:t>
            </a:r>
          </a:p>
          <a:p>
            <a:pPr lvl="1"/>
            <a:r>
              <a:rPr lang="en-US" dirty="0" err="1" smtClean="0"/>
              <a:t>Dspace</a:t>
            </a:r>
            <a:r>
              <a:rPr lang="en-US" dirty="0" smtClean="0"/>
              <a:t> </a:t>
            </a:r>
            <a:r>
              <a:rPr lang="en-US" dirty="0"/>
              <a:t>1.8.2</a:t>
            </a:r>
          </a:p>
          <a:p>
            <a:pPr lvl="2"/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projeto.rcaap.pt/index.php/lang-en/consultar-recursos-de-apoio/remository?func=fileinfo&amp;id=354</a:t>
            </a:r>
            <a:endParaRPr lang="en-US" dirty="0"/>
          </a:p>
          <a:p>
            <a:r>
              <a:rPr lang="pt-PT" dirty="0" err="1"/>
              <a:t>OpenAIRE</a:t>
            </a:r>
            <a:r>
              <a:rPr lang="pt-PT" dirty="0"/>
              <a:t> </a:t>
            </a:r>
            <a:r>
              <a:rPr lang="pt-PT" dirty="0" err="1"/>
              <a:t>funders</a:t>
            </a:r>
            <a:r>
              <a:rPr lang="pt-PT" dirty="0"/>
              <a:t> </a:t>
            </a:r>
            <a:r>
              <a:rPr lang="pt-PT" dirty="0" err="1"/>
              <a:t>projects</a:t>
            </a:r>
            <a:r>
              <a:rPr lang="pt-PT" dirty="0"/>
              <a:t> </a:t>
            </a:r>
            <a:r>
              <a:rPr lang="pt-PT" dirty="0" err="1"/>
              <a:t>list</a:t>
            </a:r>
            <a:r>
              <a:rPr lang="pt-PT" dirty="0"/>
              <a:t> </a:t>
            </a:r>
            <a:r>
              <a:rPr lang="pt-PT" dirty="0" err="1" smtClean="0"/>
              <a:t>addon</a:t>
            </a:r>
            <a:r>
              <a:rPr lang="pt-PT" dirty="0" smtClean="0"/>
              <a:t> (NEW)</a:t>
            </a:r>
          </a:p>
          <a:p>
            <a:pPr marL="706990" lvl="1" indent="-342801"/>
            <a:r>
              <a:rPr lang="es-ES" dirty="0" smtClean="0"/>
              <a:t>In </a:t>
            </a:r>
            <a:r>
              <a:rPr lang="es-ES" dirty="0"/>
              <a:t>use </a:t>
            </a:r>
            <a:r>
              <a:rPr lang="es-ES" dirty="0" err="1"/>
              <a:t>on</a:t>
            </a:r>
            <a:r>
              <a:rPr lang="es-ES" dirty="0"/>
              <a:t> </a:t>
            </a:r>
            <a:r>
              <a:rPr lang="es-ES" dirty="0" err="1"/>
              <a:t>the</a:t>
            </a:r>
            <a:r>
              <a:rPr lang="es-ES" dirty="0"/>
              <a:t> RCAAP Project (PT </a:t>
            </a:r>
            <a:r>
              <a:rPr lang="es-ES" dirty="0" err="1"/>
              <a:t>repositories</a:t>
            </a:r>
            <a:r>
              <a:rPr lang="es-ES" dirty="0"/>
              <a:t>)</a:t>
            </a:r>
          </a:p>
          <a:p>
            <a:pPr lvl="2"/>
            <a:r>
              <a:rPr lang="es-ES" b="0" dirty="0">
                <a:hlinkClick r:id="rId3"/>
              </a:rPr>
              <a:t>https://gitlab.fccn.pt/dev-rcaap/addon-openaire/tree/OpenAIRE5.X</a:t>
            </a:r>
            <a:r>
              <a:rPr lang="es-ES" b="0" dirty="0"/>
              <a:t> </a:t>
            </a:r>
          </a:p>
          <a:p>
            <a:pPr lvl="2"/>
            <a:r>
              <a:rPr lang="es-ES" b="0" dirty="0">
                <a:hlinkClick r:id="rId4"/>
              </a:rPr>
              <a:t>https://gitlab.fccn.pt/dev-rcaap/addon-openaire/tree/OpenAIRE3.X</a:t>
            </a:r>
            <a:r>
              <a:rPr lang="es-ES" b="0" dirty="0"/>
              <a:t> </a:t>
            </a:r>
          </a:p>
          <a:p>
            <a:endParaRPr lang="es-ES" dirty="0"/>
          </a:p>
          <a:p>
            <a:endParaRPr lang="pt-PT" dirty="0" smtClean="0"/>
          </a:p>
          <a:p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pPr marL="0"/>
            <a:r>
              <a:rPr lang="es-ES" sz="2400" dirty="0" err="1"/>
              <a:t>Using</a:t>
            </a:r>
            <a:r>
              <a:rPr lang="es-ES" sz="2400" dirty="0"/>
              <a:t> </a:t>
            </a:r>
            <a:r>
              <a:rPr lang="es-ES" sz="2400" dirty="0" err="1"/>
              <a:t>the</a:t>
            </a:r>
            <a:r>
              <a:rPr lang="es-ES" sz="2400" dirty="0"/>
              <a:t> </a:t>
            </a:r>
            <a:r>
              <a:rPr lang="es-ES" sz="2400" dirty="0" err="1"/>
              <a:t>projects</a:t>
            </a:r>
            <a:r>
              <a:rPr lang="es-ES" sz="2400" dirty="0"/>
              <a:t> </a:t>
            </a:r>
            <a:r>
              <a:rPr lang="es-ES" sz="2400" dirty="0" err="1"/>
              <a:t>list</a:t>
            </a:r>
            <a:r>
              <a:rPr lang="es-ES" sz="2400" dirty="0"/>
              <a:t> </a:t>
            </a:r>
            <a:r>
              <a:rPr lang="es-ES" sz="2400" dirty="0" err="1"/>
              <a:t>provided</a:t>
            </a:r>
            <a:r>
              <a:rPr lang="es-ES" sz="2400" dirty="0"/>
              <a:t> </a:t>
            </a:r>
            <a:r>
              <a:rPr lang="es-ES" sz="2400" dirty="0" err="1"/>
              <a:t>by</a:t>
            </a:r>
            <a:r>
              <a:rPr lang="es-ES" sz="2400" dirty="0"/>
              <a:t> </a:t>
            </a:r>
            <a:r>
              <a:rPr lang="es-ES" sz="2400" dirty="0" err="1"/>
              <a:t>the</a:t>
            </a:r>
            <a:r>
              <a:rPr lang="es-ES" sz="2400" dirty="0"/>
              <a:t> </a:t>
            </a:r>
            <a:r>
              <a:rPr lang="es-ES" sz="2400" dirty="0" err="1"/>
              <a:t>OpenAIRE</a:t>
            </a:r>
            <a:r>
              <a:rPr lang="es-ES" sz="2400" dirty="0"/>
              <a:t> API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pPr>
              <a:defRPr/>
            </a:pPr>
            <a:fld id="{92D281C2-7B63-864C-BFF6-678A06153FA2}" type="slidenum">
              <a:rPr lang="en-GB" smtClean="0"/>
              <a:pPr>
                <a:defRPr/>
              </a:pPr>
              <a:t>35</a:t>
            </a:fld>
            <a:endParaRPr lang="en-GB" dirty="0"/>
          </a:p>
        </p:txBody>
      </p:sp>
      <p:sp>
        <p:nvSpPr>
          <p:cNvPr id="8" name="Rectangle 7"/>
          <p:cNvSpPr/>
          <p:nvPr/>
        </p:nvSpPr>
        <p:spPr>
          <a:xfrm>
            <a:off x="1619672" y="6021292"/>
            <a:ext cx="7182544" cy="646305"/>
          </a:xfrm>
          <a:prstGeom prst="rect">
            <a:avLst/>
          </a:prstGeom>
          <a:solidFill>
            <a:srgbClr val="2874F6"/>
          </a:solidFill>
        </p:spPr>
        <p:txBody>
          <a:bodyPr wrap="square" lIns="91413" tIns="45707" rIns="91413" bIns="45707">
            <a:spAutoFit/>
          </a:bodyPr>
          <a:lstStyle/>
          <a:p>
            <a:pPr>
              <a:defRPr/>
            </a:pPr>
            <a:r>
              <a:rPr lang="en-US" sz="1800" dirty="0">
                <a:solidFill>
                  <a:prstClr val="white"/>
                </a:solidFill>
              </a:rPr>
              <a:t>Allows users to search and include EC (+ WT + FCT) projects ID in the metadata of the records disposed in accordance with </a:t>
            </a:r>
            <a:r>
              <a:rPr lang="en-US" sz="1800" dirty="0" err="1">
                <a:solidFill>
                  <a:prstClr val="white"/>
                </a:solidFill>
              </a:rPr>
              <a:t>OpenAIRE</a:t>
            </a:r>
            <a:endParaRPr lang="pt-PT" sz="1800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247136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052968"/>
            <a:ext cx="8136904" cy="1424174"/>
          </a:xfrm>
        </p:spPr>
        <p:txBody>
          <a:bodyPr/>
          <a:lstStyle/>
          <a:p>
            <a:r>
              <a:rPr lang="pt-PT" sz="4000" b="1" dirty="0" err="1"/>
              <a:t>Dspace</a:t>
            </a:r>
            <a:r>
              <a:rPr lang="pt-PT" sz="4000" b="1" dirty="0"/>
              <a:t> </a:t>
            </a:r>
            <a:r>
              <a:rPr lang="pt-PT" sz="4000" b="1" dirty="0" err="1"/>
              <a:t>Add-ons</a:t>
            </a:r>
            <a:r>
              <a:rPr lang="pt-PT" sz="4000" b="1" dirty="0"/>
              <a:t> for </a:t>
            </a:r>
            <a:r>
              <a:rPr lang="pt-PT" sz="4000" b="1" dirty="0" err="1"/>
              <a:t>project</a:t>
            </a:r>
            <a:r>
              <a:rPr lang="pt-PT" sz="4000" b="1" dirty="0"/>
              <a:t> ids</a:t>
            </a:r>
            <a:endParaRPr lang="pt-PT" sz="3600" b="1" dirty="0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quarter" idx="13"/>
          </p:nvPr>
        </p:nvSpPr>
        <p:spPr>
          <a:xfrm>
            <a:off x="534713" y="2888996"/>
            <a:ext cx="3767287" cy="1296017"/>
          </a:xfrm>
        </p:spPr>
        <p:txBody>
          <a:bodyPr>
            <a:normAutofit fontScale="70000" lnSpcReduction="20000"/>
          </a:bodyPr>
          <a:lstStyle/>
          <a:p>
            <a:pPr algn="l"/>
            <a:r>
              <a:rPr lang="pt-PT" dirty="0" err="1"/>
              <a:t>OpenAIRE</a:t>
            </a:r>
            <a:r>
              <a:rPr lang="pt-PT" dirty="0"/>
              <a:t/>
            </a:r>
            <a:br>
              <a:rPr lang="pt-PT" dirty="0"/>
            </a:br>
            <a:r>
              <a:rPr lang="pt-PT" dirty="0" err="1"/>
              <a:t>Authority</a:t>
            </a:r>
            <a:r>
              <a:rPr lang="pt-PT" dirty="0"/>
              <a:t> </a:t>
            </a:r>
            <a:r>
              <a:rPr lang="pt-PT" dirty="0" err="1"/>
              <a:t>Control</a:t>
            </a:r>
            <a:r>
              <a:rPr lang="pt-PT" dirty="0"/>
              <a:t> </a:t>
            </a:r>
            <a:r>
              <a:rPr lang="pt-PT" dirty="0" err="1"/>
              <a:t>Add-on</a:t>
            </a:r>
            <a:endParaRPr lang="pt-PT" dirty="0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5"/>
          </p:nvPr>
        </p:nvSpPr>
        <p:spPr/>
        <p:txBody>
          <a:bodyPr/>
          <a:lstStyle/>
          <a:p>
            <a:pPr>
              <a:defRPr/>
            </a:pPr>
            <a:fld id="{D19EEFAB-C34A-5C41-B153-92EACB97F409}" type="slidenum">
              <a:rPr lang="en-GB" smtClean="0"/>
              <a:pPr>
                <a:defRPr/>
              </a:pPr>
              <a:t>36</a:t>
            </a:fld>
            <a:endParaRPr lang="en-GB" dirty="0"/>
          </a:p>
        </p:txBody>
      </p:sp>
      <p:sp>
        <p:nvSpPr>
          <p:cNvPr id="7" name="Marcador de Posição do Texto 3"/>
          <p:cNvSpPr>
            <a:spLocks noGrp="1"/>
          </p:cNvSpPr>
          <p:nvPr>
            <p:ph type="body" sz="quarter" idx="13"/>
          </p:nvPr>
        </p:nvSpPr>
        <p:spPr>
          <a:xfrm>
            <a:off x="4622528" y="2888996"/>
            <a:ext cx="3981921" cy="1296017"/>
          </a:xfrm>
        </p:spPr>
        <p:txBody>
          <a:bodyPr>
            <a:normAutofit fontScale="92500"/>
          </a:bodyPr>
          <a:lstStyle/>
          <a:p>
            <a:r>
              <a:rPr lang="pt-PT" sz="3600" dirty="0" err="1"/>
              <a:t>OpenAIRE</a:t>
            </a:r>
            <a:r>
              <a:rPr lang="pt-PT" sz="3600" dirty="0"/>
              <a:t> </a:t>
            </a:r>
            <a:r>
              <a:rPr lang="pt-PT" sz="3600" dirty="0" err="1"/>
              <a:t>Funders</a:t>
            </a:r>
            <a:r>
              <a:rPr lang="pt-PT" sz="3600" dirty="0"/>
              <a:t> </a:t>
            </a:r>
            <a:r>
              <a:rPr lang="pt-PT" sz="3600" dirty="0" err="1"/>
              <a:t>Projects</a:t>
            </a:r>
            <a:r>
              <a:rPr lang="pt-PT" sz="3600" dirty="0"/>
              <a:t> </a:t>
            </a:r>
            <a:r>
              <a:rPr lang="pt-PT" sz="3600" dirty="0" err="1"/>
              <a:t>List</a:t>
            </a:r>
            <a:r>
              <a:rPr lang="pt-PT" sz="3600" dirty="0"/>
              <a:t> </a:t>
            </a:r>
            <a:r>
              <a:rPr lang="pt-PT" sz="3600" dirty="0" err="1"/>
              <a:t>Add-on</a:t>
            </a:r>
            <a:endParaRPr lang="pt-PT" dirty="0"/>
          </a:p>
        </p:txBody>
      </p:sp>
      <p:sp>
        <p:nvSpPr>
          <p:cNvPr id="9" name="Retângulo 8"/>
          <p:cNvSpPr/>
          <p:nvPr/>
        </p:nvSpPr>
        <p:spPr>
          <a:xfrm>
            <a:off x="395537" y="4150606"/>
            <a:ext cx="4104456" cy="1425672"/>
          </a:xfrm>
          <a:prstGeom prst="rect">
            <a:avLst/>
          </a:prstGeom>
        </p:spPr>
        <p:txBody>
          <a:bodyPr wrap="square" lIns="91413" tIns="45707" rIns="91413" bIns="45707">
            <a:spAutoFit/>
          </a:bodyPr>
          <a:lstStyle/>
          <a:p>
            <a:pPr lvl="1"/>
            <a:r>
              <a:rPr lang="en-US" sz="1200" b="1" u="sng" dirty="0"/>
              <a:t>Only FP7 projects (Openaire API)</a:t>
            </a:r>
          </a:p>
          <a:p>
            <a:pPr lvl="1"/>
            <a:r>
              <a:rPr lang="en-US" sz="1200" dirty="0" err="1"/>
              <a:t>Dspace</a:t>
            </a:r>
            <a:r>
              <a:rPr lang="en-US" sz="1200" dirty="0"/>
              <a:t> 3.2</a:t>
            </a:r>
          </a:p>
          <a:p>
            <a:pPr lvl="2"/>
            <a:r>
              <a:rPr lang="en-US" sz="1200" dirty="0"/>
              <a:t>http://goo.gl/cEPTZN (updated March 2014)</a:t>
            </a:r>
          </a:p>
          <a:p>
            <a:pPr lvl="1"/>
            <a:r>
              <a:rPr lang="en-US" sz="1200" dirty="0" err="1"/>
              <a:t>Dspace</a:t>
            </a:r>
            <a:r>
              <a:rPr lang="en-US" sz="1200" dirty="0"/>
              <a:t> 1.8.2</a:t>
            </a:r>
          </a:p>
          <a:p>
            <a:pPr lvl="2"/>
            <a:r>
              <a:rPr lang="en-US" sz="1200" dirty="0">
                <a:hlinkClick r:id="rId2"/>
              </a:rPr>
              <a:t>http://projeto.rcaap.pt/index.php/lang-en/consultar-recursos-de-apoio/remository?func=fileinfo&amp;id=354</a:t>
            </a:r>
            <a:endParaRPr lang="en-US" sz="1200" dirty="0"/>
          </a:p>
        </p:txBody>
      </p:sp>
      <p:sp>
        <p:nvSpPr>
          <p:cNvPr id="10" name="Retângulo 9"/>
          <p:cNvSpPr/>
          <p:nvPr/>
        </p:nvSpPr>
        <p:spPr>
          <a:xfrm>
            <a:off x="4499996" y="4117511"/>
            <a:ext cx="4608511" cy="1631190"/>
          </a:xfrm>
          <a:prstGeom prst="rect">
            <a:avLst/>
          </a:prstGeom>
        </p:spPr>
        <p:txBody>
          <a:bodyPr wrap="square" lIns="91413" tIns="45707" rIns="91413" bIns="45707">
            <a:spAutoFit/>
          </a:bodyPr>
          <a:lstStyle/>
          <a:p>
            <a:pPr marL="530136" lvl="1" indent="-257048"/>
            <a:r>
              <a:rPr lang="es-ES" sz="1300" b="1" dirty="0" err="1"/>
              <a:t>Dspace</a:t>
            </a:r>
            <a:r>
              <a:rPr lang="es-ES" sz="1300" b="1" dirty="0"/>
              <a:t> 4 and 5 </a:t>
            </a:r>
          </a:p>
          <a:p>
            <a:pPr marL="530136" lvl="1" indent="-257048"/>
            <a:r>
              <a:rPr lang="es-ES" sz="1300" b="1" dirty="0" err="1"/>
              <a:t>Configured</a:t>
            </a:r>
            <a:r>
              <a:rPr lang="es-ES" sz="1300" b="1" dirty="0"/>
              <a:t> in 30 PT </a:t>
            </a:r>
            <a:r>
              <a:rPr lang="es-ES" sz="1300" b="1" dirty="0" err="1"/>
              <a:t>repositories</a:t>
            </a:r>
            <a:endParaRPr lang="es-ES" sz="1300" b="1" dirty="0"/>
          </a:p>
          <a:p>
            <a:pPr marL="530136" lvl="1" indent="-257048"/>
            <a:r>
              <a:rPr lang="es-ES" sz="1300" b="1" dirty="0"/>
              <a:t>(</a:t>
            </a:r>
            <a:r>
              <a:rPr lang="es-ES" sz="1300" b="1" dirty="0" err="1"/>
              <a:t>all</a:t>
            </a:r>
            <a:r>
              <a:rPr lang="es-ES" sz="1300" b="1" dirty="0"/>
              <a:t> </a:t>
            </a:r>
            <a:r>
              <a:rPr lang="es-ES" sz="1300" b="1" dirty="0" err="1"/>
              <a:t>OpenAIRE</a:t>
            </a:r>
            <a:r>
              <a:rPr lang="es-ES" sz="1300" b="1" dirty="0"/>
              <a:t> </a:t>
            </a:r>
            <a:r>
              <a:rPr lang="es-ES" sz="1300" b="1" dirty="0" err="1"/>
              <a:t>projects</a:t>
            </a:r>
            <a:r>
              <a:rPr lang="es-ES" sz="1300" b="1" dirty="0"/>
              <a:t> API: </a:t>
            </a:r>
          </a:p>
          <a:p>
            <a:pPr marL="530136" lvl="1" indent="-257048"/>
            <a:r>
              <a:rPr lang="es-ES" sz="1300" b="1" dirty="0"/>
              <a:t>EC, WT + FCT)</a:t>
            </a:r>
          </a:p>
          <a:p>
            <a:pPr marL="530136" lvl="1" indent="-257048"/>
            <a:r>
              <a:rPr lang="es-ES" sz="1200" dirty="0">
                <a:hlinkClick r:id="rId3"/>
              </a:rPr>
              <a:t>https://gitlab.fccn.pt/dev-rcaap/addon-openaire/tree/OpenAIRE5.X</a:t>
            </a:r>
            <a:r>
              <a:rPr lang="es-ES" sz="1200" dirty="0"/>
              <a:t> </a:t>
            </a:r>
          </a:p>
          <a:p>
            <a:pPr marL="530136" lvl="1" indent="-257048"/>
            <a:r>
              <a:rPr lang="es-ES" sz="1200" dirty="0">
                <a:hlinkClick r:id="rId4"/>
              </a:rPr>
              <a:t>https://gitlab.fccn.pt/dev-rcaap/addon-openaire/tree/OpenAIRE3.X</a:t>
            </a:r>
            <a:r>
              <a:rPr lang="es-ES" sz="12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120465169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>
              <a:defRPr/>
            </a:pPr>
            <a:r>
              <a:rPr lang="pt-PT" b="1" dirty="0" smtClean="0"/>
              <a:t>OpenAIRE</a:t>
            </a:r>
            <a:br>
              <a:rPr lang="pt-PT" b="1" dirty="0" smtClean="0"/>
            </a:br>
            <a:r>
              <a:rPr lang="pt-PT" b="1" dirty="0" smtClean="0"/>
              <a:t>Authority Control Add-on</a:t>
            </a:r>
            <a:endParaRPr lang="pt-PT" b="1" dirty="0"/>
          </a:p>
        </p:txBody>
      </p:sp>
      <p:sp>
        <p:nvSpPr>
          <p:cNvPr id="3" name="Marcador de Posição de Conteúdo 2"/>
          <p:cNvSpPr>
            <a:spLocks noGrp="1"/>
          </p:cNvSpPr>
          <p:nvPr>
            <p:ph type="body" sz="quarter" idx="12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/>
            </a:pPr>
            <a:r>
              <a:rPr lang="en-US" dirty="0"/>
              <a:t>Allows users to search and </a:t>
            </a:r>
            <a:r>
              <a:rPr lang="en-US" dirty="0" smtClean="0"/>
              <a:t>include FP7 project IDs in </a:t>
            </a:r>
            <a:r>
              <a:rPr lang="en-US" dirty="0"/>
              <a:t>the metadata of the records disposed </a:t>
            </a:r>
            <a:r>
              <a:rPr lang="en-US" dirty="0" smtClean="0"/>
              <a:t>in </a:t>
            </a:r>
            <a:r>
              <a:rPr lang="en-US" dirty="0"/>
              <a:t>accordance with the guidelines</a:t>
            </a:r>
            <a:endParaRPr lang="pt-PT" dirty="0"/>
          </a:p>
          <a:p>
            <a:pPr marL="0" indent="0">
              <a:buNone/>
              <a:defRPr/>
            </a:pPr>
            <a:endParaRPr lang="pt-PT" sz="2800" i="1" dirty="0"/>
          </a:p>
          <a:p>
            <a:pPr marL="0" indent="0">
              <a:buNone/>
              <a:defRPr/>
            </a:pPr>
            <a:endParaRPr lang="pt-PT" sz="2800" i="1" dirty="0"/>
          </a:p>
          <a:p>
            <a:pPr marL="0" indent="0">
              <a:buNone/>
              <a:defRPr/>
            </a:pPr>
            <a:endParaRPr lang="pt-PT" sz="2800" i="1" dirty="0"/>
          </a:p>
          <a:p>
            <a:pPr marL="0" indent="0">
              <a:buNone/>
              <a:defRPr/>
            </a:pPr>
            <a:endParaRPr lang="pt-PT" sz="2800" i="1" dirty="0"/>
          </a:p>
          <a:p>
            <a:pPr marL="0" indent="0">
              <a:buNone/>
              <a:defRPr/>
            </a:pPr>
            <a:r>
              <a:rPr lang="pt-PT" sz="2800" i="1" dirty="0"/>
              <a:t>* </a:t>
            </a:r>
            <a:r>
              <a:rPr lang="en-US" sz="2800" i="1" dirty="0"/>
              <a:t>Needs </a:t>
            </a:r>
            <a:r>
              <a:rPr lang="en-US" sz="2800" i="1" dirty="0"/>
              <a:t>the </a:t>
            </a:r>
            <a:r>
              <a:rPr lang="en-US" sz="2800" i="1" dirty="0" err="1"/>
              <a:t>OAIextended</a:t>
            </a:r>
            <a:r>
              <a:rPr lang="en-US" sz="2800" i="1" dirty="0"/>
              <a:t> </a:t>
            </a:r>
            <a:r>
              <a:rPr lang="en-US" sz="2800" i="1" dirty="0"/>
              <a:t>Add-on </a:t>
            </a:r>
            <a:r>
              <a:rPr lang="en-US" sz="2800" i="1" dirty="0"/>
              <a:t>to create the set (ec_fundedresources</a:t>
            </a:r>
            <a:r>
              <a:rPr lang="en-US" sz="2800" i="1" dirty="0"/>
              <a:t>)</a:t>
            </a:r>
            <a:endParaRPr lang="en-US" sz="2800" i="1" dirty="0"/>
          </a:p>
        </p:txBody>
      </p:sp>
      <p:sp>
        <p:nvSpPr>
          <p:cNvPr id="7" name="Marcador de Posição do Número do Diapositivo 4"/>
          <p:cNvSpPr>
            <a:spLocks noGrp="1"/>
          </p:cNvSpPr>
          <p:nvPr>
            <p:ph type="sldNum" sz="quarter" idx="14"/>
          </p:nvPr>
        </p:nvSpPr>
        <p:spPr>
          <a:prstGeom prst="rect">
            <a:avLst/>
          </a:prstGeom>
        </p:spPr>
        <p:txBody>
          <a:bodyPr/>
          <a:lstStyle/>
          <a:p>
            <a:pPr>
              <a:defRPr/>
            </a:pPr>
            <a:fld id="{CCE0282B-653C-4F29-8EFD-E189FBDE3DCD}" type="slidenum">
              <a:rPr lang="en-GB" smtClean="0"/>
              <a:pPr>
                <a:defRPr/>
              </a:pPr>
              <a:t>37</a:t>
            </a:fld>
            <a:endParaRPr lang="en-GB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754313" y="2902818"/>
            <a:ext cx="4476750" cy="2038350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</a:extLst>
        </p:spPr>
      </p:pic>
      <p:sp>
        <p:nvSpPr>
          <p:cNvPr id="5" name="Rectângulo 4"/>
          <p:cNvSpPr/>
          <p:nvPr/>
        </p:nvSpPr>
        <p:spPr>
          <a:xfrm>
            <a:off x="4067944" y="2947033"/>
            <a:ext cx="2951162" cy="2159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13" tIns="45707" rIns="91413" bIns="45707" anchor="ctr"/>
          <a:lstStyle/>
          <a:p>
            <a:pPr algn="ctr">
              <a:defRPr/>
            </a:pPr>
            <a:endParaRPr lang="pt-PT" dirty="0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060450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96182" y="476673"/>
            <a:ext cx="7290377" cy="864096"/>
          </a:xfrm>
        </p:spPr>
        <p:txBody>
          <a:bodyPr>
            <a:noAutofit/>
          </a:bodyPr>
          <a:lstStyle/>
          <a:p>
            <a:r>
              <a:rPr lang="en-US" sz="3400" dirty="0" err="1"/>
              <a:t>OpenAIRE</a:t>
            </a:r>
            <a:r>
              <a:rPr lang="en-US" sz="3400" dirty="0"/>
              <a:t> Funders Projects List Add-on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3F0DB73F-670F-45AD-862D-8950BC744E8C}" type="slidenum">
              <a:rPr lang="pt-PT" smtClean="0">
                <a:solidFill>
                  <a:srgbClr val="FFFFFF"/>
                </a:solidFill>
              </a:rPr>
              <a:pPr/>
              <a:t>38</a:t>
            </a:fld>
            <a:endParaRPr lang="pt-PT">
              <a:solidFill>
                <a:srgbClr val="FFFFFF"/>
              </a:solidFill>
            </a:endParaRPr>
          </a:p>
        </p:txBody>
      </p:sp>
      <p:pic>
        <p:nvPicPr>
          <p:cNvPr id="10" name="Content Placeholder 9"/>
          <p:cNvPicPr>
            <a:picLocks noGrp="1" noChangeAspect="1"/>
          </p:cNvPicPr>
          <p:nvPr>
            <p:ph idx="4294967295"/>
          </p:nvPr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1765" r="16039" b="11753"/>
          <a:stretch/>
        </p:blipFill>
        <p:spPr>
          <a:xfrm>
            <a:off x="-108520" y="1828232"/>
            <a:ext cx="6207902" cy="4248081"/>
          </a:xfrm>
        </p:spPr>
      </p:pic>
      <p:pic>
        <p:nvPicPr>
          <p:cNvPr id="7" name="Content Placeholder 6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3" y="1417452"/>
            <a:ext cx="4406941" cy="2120581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8" name="Imagem 7"/>
          <p:cNvPicPr>
            <a:picLocks noChangeAspect="1"/>
          </p:cNvPicPr>
          <p:nvPr/>
        </p:nvPicPr>
        <p:blipFill rotWithShape="1">
          <a:blip r:embed="rId4"/>
          <a:srcRect b="6501"/>
          <a:stretch/>
        </p:blipFill>
        <p:spPr>
          <a:xfrm>
            <a:off x="4211960" y="4025494"/>
            <a:ext cx="4588987" cy="2412326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3" name="Oval 2"/>
          <p:cNvSpPr/>
          <p:nvPr/>
        </p:nvSpPr>
        <p:spPr bwMode="auto">
          <a:xfrm>
            <a:off x="1979712" y="6021289"/>
            <a:ext cx="1584176" cy="720080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vert="horz" wrap="square" lIns="91413" tIns="45707" rIns="91413" bIns="45707" numCol="1" rtlCol="0" anchor="t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pt-PT" sz="1800" b="1" dirty="0">
                <a:solidFill>
                  <a:srgbClr val="000000"/>
                </a:solidFill>
                <a:latin typeface="Gill Sans" charset="0"/>
                <a:ea typeface="ヒラギノ角ゴ ProN W3" charset="0"/>
                <a:cs typeface="ヒラギノ角ゴ ProN W3" charset="0"/>
              </a:rPr>
              <a:t>Portugal</a:t>
            </a:r>
            <a:endParaRPr lang="en-US" sz="1800" b="1" dirty="0">
              <a:solidFill>
                <a:srgbClr val="000000"/>
              </a:solidFill>
              <a:latin typeface="Gill Sans" charset="0"/>
              <a:ea typeface="ヒラギノ角ゴ ProN W3" charset="0"/>
              <a:cs typeface="ヒラギノ角ゴ ProN W3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111525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pt-PT" sz="3600" dirty="0"/>
              <a:t>OpenAIRE F</a:t>
            </a:r>
            <a:r>
              <a:rPr lang="pt-PT" sz="3600" dirty="0"/>
              <a:t>unders </a:t>
            </a:r>
            <a:r>
              <a:rPr lang="pt-PT" sz="3600" dirty="0"/>
              <a:t>P</a:t>
            </a:r>
            <a:r>
              <a:rPr lang="pt-PT" sz="3600" dirty="0"/>
              <a:t>rojects </a:t>
            </a:r>
            <a:r>
              <a:rPr lang="pt-PT" sz="3600" dirty="0"/>
              <a:t>L</a:t>
            </a:r>
            <a:r>
              <a:rPr lang="pt-PT" sz="3600" dirty="0"/>
              <a:t>ist Add-on</a:t>
            </a:r>
            <a:endParaRPr lang="es-ES" sz="36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>
              <a:defRPr/>
            </a:pPr>
            <a:fld id="{92D281C2-7B63-864C-BFF6-678A06153FA2}" type="slidenum">
              <a:rPr lang="en-GB" smtClean="0"/>
              <a:pPr>
                <a:defRPr/>
              </a:pPr>
              <a:t>39</a:t>
            </a:fld>
            <a:endParaRPr lang="en-GB" dirty="0"/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 rotWithShape="1">
          <a:blip r:embed="rId2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532" t="1701" r="5960" b="21650"/>
          <a:stretch/>
        </p:blipFill>
        <p:spPr>
          <a:xfrm>
            <a:off x="107504" y="1575229"/>
            <a:ext cx="6912768" cy="5256584"/>
          </a:xfrm>
          <a:prstGeom prst="rect">
            <a:avLst/>
          </a:prstGeom>
          <a:ln w="38100" cap="sq">
            <a:solidFill>
              <a:srgbClr val="0000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" name="Picture 9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7" t="46308" r="6089" b="7385"/>
          <a:stretch/>
        </p:blipFill>
        <p:spPr>
          <a:xfrm>
            <a:off x="3419872" y="5391654"/>
            <a:ext cx="5616624" cy="144016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17180918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Marcador de Posição do Texto 4"/>
          <p:cNvSpPr>
            <a:spLocks noGrp="1"/>
          </p:cNvSpPr>
          <p:nvPr>
            <p:ph type="body" sz="quarter" idx="14"/>
          </p:nvPr>
        </p:nvSpPr>
        <p:spPr/>
        <p:txBody>
          <a:bodyPr>
            <a:noAutofit/>
          </a:bodyPr>
          <a:lstStyle/>
          <a:p>
            <a:r>
              <a:rPr lang="en-US" sz="5400" dirty="0"/>
              <a:t>Connect Your Repository With </a:t>
            </a:r>
            <a:r>
              <a:rPr lang="en-US" sz="5400" dirty="0" err="1"/>
              <a:t>OpenAIRE</a:t>
            </a:r>
            <a:endParaRPr lang="en-US" sz="5400" dirty="0"/>
          </a:p>
        </p:txBody>
      </p:sp>
      <p:sp>
        <p:nvSpPr>
          <p:cNvPr id="9" name="Marcador de Posição do Texto 8"/>
          <p:cNvSpPr>
            <a:spLocks noGrp="1"/>
          </p:cNvSpPr>
          <p:nvPr>
            <p:ph type="body" sz="quarter" idx="15"/>
          </p:nvPr>
        </p:nvSpPr>
        <p:spPr>
          <a:xfrm>
            <a:off x="1493243" y="3429430"/>
            <a:ext cx="5887070" cy="1943786"/>
          </a:xfrm>
        </p:spPr>
        <p:txBody>
          <a:bodyPr>
            <a:noAutofit/>
          </a:bodyPr>
          <a:lstStyle/>
          <a:p>
            <a:pPr algn="r"/>
            <a:r>
              <a:rPr lang="en-US" sz="4400" dirty="0"/>
              <a:t>In just a few steps</a:t>
            </a:r>
            <a:endParaRPr lang="en-US" sz="4400" dirty="0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/>
          <a:p>
            <a:pPr>
              <a:defRPr/>
            </a:pPr>
            <a:fld id="{630A0E4E-93C7-974F-9CD6-534DEEE0329C}" type="slidenum">
              <a:rPr lang="en-GB" smtClean="0"/>
              <a:pPr>
                <a:defRPr/>
              </a:pPr>
              <a:t>40</a:t>
            </a:fld>
            <a:endParaRPr lang="en-GB" dirty="0"/>
          </a:p>
        </p:txBody>
      </p:sp>
      <p:sp>
        <p:nvSpPr>
          <p:cNvPr id="10" name="Oval 9"/>
          <p:cNvSpPr/>
          <p:nvPr/>
        </p:nvSpPr>
        <p:spPr bwMode="auto">
          <a:xfrm>
            <a:off x="1403648" y="5146302"/>
            <a:ext cx="1494582" cy="1365205"/>
          </a:xfrm>
          <a:prstGeom prst="ellipse">
            <a:avLst/>
          </a:prstGeom>
          <a:ln>
            <a:headEnd type="none" w="med" len="med"/>
            <a:tailEnd type="none" w="med" len="med"/>
          </a:ln>
          <a:ex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wrap="square" lIns="0" tIns="0" rIns="0" bIns="0" numCol="1" rtlCol="0" anchor="ctr" anchorCtr="0" compatLnSpc="1">
            <a:prstTxWarp prst="textNoShape">
              <a:avLst/>
            </a:prstTxWarp>
          </a:bodyPr>
          <a:lstStyle/>
          <a:p>
            <a:pPr algn="ctr" defTabSz="914135" eaLnBrk="1" hangingPunct="1"/>
            <a:r>
              <a:rPr lang="pt-PT" sz="6000" dirty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6</a:t>
            </a:r>
            <a:r>
              <a:rPr lang="pt-PT" sz="3600" dirty="0">
                <a:solidFill>
                  <a:schemeClr val="bg1">
                    <a:lumMod val="95000"/>
                  </a:schemeClr>
                </a:solidFill>
                <a:latin typeface="+mj-lt"/>
                <a:ea typeface="Tahoma" panose="020B0604030504040204" pitchFamily="34" charset="0"/>
                <a:cs typeface="Tahoma" panose="020B0604030504040204" pitchFamily="34" charset="0"/>
              </a:rPr>
              <a:t>/6</a:t>
            </a:r>
          </a:p>
        </p:txBody>
      </p:sp>
    </p:spTree>
    <p:extLst>
      <p:ext uri="{BB962C8B-B14F-4D97-AF65-F5344CB8AC3E}">
        <p14:creationId xmlns:p14="http://schemas.microsoft.com/office/powerpoint/2010/main" val="752594961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Use the </a:t>
            </a:r>
            <a:r>
              <a:rPr lang="en-GB" dirty="0" err="1" smtClean="0"/>
              <a:t>OpenAIRE</a:t>
            </a:r>
            <a:r>
              <a:rPr lang="en-GB" dirty="0" smtClean="0"/>
              <a:t> Validator Service</a:t>
            </a:r>
            <a:endParaRPr lang="en-GB" dirty="0"/>
          </a:p>
        </p:txBody>
      </p:sp>
      <p:sp>
        <p:nvSpPr>
          <p:cNvPr id="4" name="Textplatzhalter 3"/>
          <p:cNvSpPr>
            <a:spLocks noGrp="1"/>
          </p:cNvSpPr>
          <p:nvPr>
            <p:ph type="body" sz="quarter" idx="12"/>
          </p:nvPr>
        </p:nvSpPr>
        <p:spPr/>
        <p:txBody>
          <a:bodyPr>
            <a:normAutofit fontScale="92500" lnSpcReduction="10000"/>
          </a:bodyPr>
          <a:lstStyle/>
          <a:p>
            <a:pPr marL="309740" lvl="1" indent="0">
              <a:buNone/>
            </a:pPr>
            <a:r>
              <a:rPr lang="en-GB" sz="2400" dirty="0"/>
              <a:t>Make sure your repository is registered in </a:t>
            </a:r>
            <a:r>
              <a:rPr lang="en-GB" sz="2400" dirty="0" err="1"/>
              <a:t>OpenDOAR</a:t>
            </a:r>
            <a:r>
              <a:rPr lang="en-GB" sz="2400" dirty="0"/>
              <a:t> / r3data</a:t>
            </a:r>
          </a:p>
          <a:p>
            <a:pPr marL="766808" lvl="1" indent="-457068">
              <a:buFont typeface="+mj-lt"/>
              <a:buAutoNum type="arabicPeriod"/>
            </a:pPr>
            <a:r>
              <a:rPr lang="en-GB" sz="2400" dirty="0"/>
              <a:t>Test </a:t>
            </a:r>
            <a:r>
              <a:rPr lang="en-GB" sz="2400" dirty="0" err="1"/>
              <a:t>Compatiblity</a:t>
            </a:r>
            <a:r>
              <a:rPr lang="en-GB" sz="2400" dirty="0"/>
              <a:t> </a:t>
            </a:r>
          </a:p>
          <a:p>
            <a:pPr lvl="2"/>
            <a:r>
              <a:rPr lang="en-GB" dirty="0" smtClean="0"/>
              <a:t>Of  the OAI-PMH Protocol implementation</a:t>
            </a:r>
          </a:p>
          <a:p>
            <a:pPr lvl="2"/>
            <a:r>
              <a:rPr lang="en-GB" dirty="0" smtClean="0"/>
              <a:t>Of m</a:t>
            </a:r>
            <a:r>
              <a:rPr lang="en-GB" dirty="0" smtClean="0"/>
              <a:t>etadata</a:t>
            </a:r>
            <a:r>
              <a:rPr lang="en-GB" dirty="0"/>
              <a:t> </a:t>
            </a:r>
            <a:r>
              <a:rPr lang="en-GB" dirty="0" smtClean="0"/>
              <a:t>compatibility with the </a:t>
            </a:r>
            <a:r>
              <a:rPr lang="en-GB" dirty="0" err="1" smtClean="0"/>
              <a:t>OpenAIRE</a:t>
            </a:r>
            <a:r>
              <a:rPr lang="en-GB" dirty="0" smtClean="0"/>
              <a:t> Guidelines</a:t>
            </a:r>
            <a:endParaRPr lang="en-GB" dirty="0" smtClean="0"/>
          </a:p>
          <a:p>
            <a:pPr marL="766808" lvl="1" indent="-457068">
              <a:buFont typeface="+mj-lt"/>
              <a:buAutoNum type="arabicPeriod"/>
            </a:pPr>
            <a:r>
              <a:rPr lang="en-GB" sz="2400" dirty="0"/>
              <a:t>Register Your Repository, Journal or Aggregator</a:t>
            </a:r>
          </a:p>
          <a:p>
            <a:pPr lvl="2"/>
            <a:r>
              <a:rPr lang="en-GB" sz="1800" dirty="0"/>
              <a:t>Await notification from </a:t>
            </a:r>
            <a:r>
              <a:rPr lang="en-GB" sz="1800" dirty="0" err="1"/>
              <a:t>OpenAIRE</a:t>
            </a:r>
            <a:r>
              <a:rPr lang="en-GB" sz="1800" dirty="0"/>
              <a:t> once successfully </a:t>
            </a:r>
            <a:br>
              <a:rPr lang="en-GB" sz="1800" dirty="0"/>
            </a:br>
            <a:r>
              <a:rPr lang="en-GB" sz="1800" dirty="0"/>
              <a:t>aggregated and indexed</a:t>
            </a:r>
          </a:p>
          <a:p>
            <a:pPr marL="766808" lvl="1" indent="-457068">
              <a:buFont typeface="+mj-lt"/>
              <a:buAutoNum type="arabicPeriod"/>
            </a:pPr>
            <a:r>
              <a:rPr lang="en-GB" sz="2400" dirty="0"/>
              <a:t>Update Data Provider Configuration if needed</a:t>
            </a:r>
          </a:p>
          <a:p>
            <a:pPr marL="766808" lvl="1" indent="-457068">
              <a:buFont typeface="+mj-lt"/>
              <a:buAutoNum type="arabicPeriod"/>
            </a:pPr>
            <a:r>
              <a:rPr lang="en-GB" sz="2400" dirty="0"/>
              <a:t>In preparation: agreement to TDM of </a:t>
            </a:r>
            <a:r>
              <a:rPr lang="en-GB" sz="2400" dirty="0" err="1"/>
              <a:t>fulltext</a:t>
            </a:r>
            <a:r>
              <a:rPr lang="en-GB" sz="2400" dirty="0"/>
              <a:t> files</a:t>
            </a:r>
          </a:p>
          <a:p>
            <a:pPr marL="766808" lvl="1" indent="-457068">
              <a:buFont typeface="+mj-lt"/>
              <a:buAutoNum type="arabicPeriod"/>
            </a:pPr>
            <a:r>
              <a:rPr lang="en-GB" sz="2400" dirty="0"/>
              <a:t>In preparation: continuous validation reports over time</a:t>
            </a:r>
            <a:endParaRPr lang="en-GB" sz="2400" dirty="0"/>
          </a:p>
          <a:p>
            <a:pPr marL="766808" lvl="1" indent="-457068">
              <a:buFont typeface="+mj-lt"/>
              <a:buAutoNum type="arabicPeriod"/>
            </a:pPr>
            <a:endParaRPr lang="en-GB" dirty="0" smtClean="0"/>
          </a:p>
          <a:p>
            <a:pPr marL="309740" lvl="1" indent="0">
              <a:buNone/>
            </a:pPr>
            <a:r>
              <a:rPr lang="en-GB" sz="3200" dirty="0">
                <a:solidFill>
                  <a:srgbClr val="C00000"/>
                </a:solidFill>
                <a:sym typeface="Wingdings"/>
              </a:rPr>
              <a:t>   </a:t>
            </a:r>
            <a:r>
              <a:rPr lang="en-GB" sz="3200" dirty="0">
                <a:solidFill>
                  <a:srgbClr val="C00000"/>
                </a:solidFill>
              </a:rPr>
              <a:t>https</a:t>
            </a:r>
            <a:r>
              <a:rPr lang="en-GB" sz="3200" dirty="0">
                <a:solidFill>
                  <a:srgbClr val="C00000"/>
                </a:solidFill>
              </a:rPr>
              <a:t>://www.openaire.eu/validator</a:t>
            </a:r>
          </a:p>
        </p:txBody>
      </p:sp>
      <p:sp>
        <p:nvSpPr>
          <p:cNvPr id="3" name="Foliennummernplatzhalter 2"/>
          <p:cNvSpPr>
            <a:spLocks noGrp="1"/>
          </p:cNvSpPr>
          <p:nvPr>
            <p:ph type="sldNum" sz="quarter" idx="14"/>
          </p:nvPr>
        </p:nvSpPr>
        <p:spPr/>
        <p:txBody>
          <a:bodyPr/>
          <a:lstStyle/>
          <a:p>
            <a:pPr>
              <a:defRPr/>
            </a:pPr>
            <a:fld id="{848A24DD-5EB0-604F-AAB4-280A82317199}" type="slidenum">
              <a:rPr lang="en-GB" smtClean="0"/>
              <a:pPr>
                <a:defRPr/>
              </a:pPr>
              <a:t>41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8892335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ítulo 1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7584" tIns="28791" rIns="57584" bIns="28791" numCol="1" anchorCtr="0" compatLnSpc="1">
            <a:prstTxWarp prst="textNoShape">
              <a:avLst/>
            </a:prstTxWarp>
          </a:bodyPr>
          <a:lstStyle/>
          <a:p>
            <a:r>
              <a:rPr lang="pt-PT" altLang="pt-PT" sz="4900" dirty="0">
                <a:ea typeface="PF Paperback" pitchFamily="50" charset="0"/>
                <a:cs typeface="PF Paperback" pitchFamily="50" charset="0"/>
              </a:rPr>
              <a:t>Useful Links:</a:t>
            </a:r>
            <a:endParaRPr lang="pt-PT" altLang="pt-PT" sz="4900" dirty="0">
              <a:ea typeface="PF Paperback" pitchFamily="50" charset="0"/>
              <a:cs typeface="PF Paperback" pitchFamily="50" charset="0"/>
            </a:endParaRPr>
          </a:p>
        </p:txBody>
      </p:sp>
      <p:sp>
        <p:nvSpPr>
          <p:cNvPr id="27654" name="Marcador de Posição do Número do Diapositivo 4"/>
          <p:cNvSpPr>
            <a:spLocks noGrp="1"/>
          </p:cNvSpPr>
          <p:nvPr>
            <p:ph type="sldNum" sz="quarter" idx="1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 sz="23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1pPr>
            <a:lvl2pPr marL="467871" indent="-179952">
              <a:defRPr sz="23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2pPr>
            <a:lvl3pPr marL="719799" indent="-143960">
              <a:defRPr sz="23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3pPr>
            <a:lvl4pPr marL="1007720" indent="-143960">
              <a:defRPr sz="23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4pPr>
            <a:lvl5pPr marL="1295639" indent="-143960">
              <a:defRPr sz="23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5pPr>
            <a:lvl6pPr marL="1583559" indent="-14396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6pPr>
            <a:lvl7pPr marL="1871480" indent="-14396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7pPr>
            <a:lvl8pPr marL="2159398" indent="-14396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8pPr>
            <a:lvl9pPr marL="2447318" indent="-143960" eaLnBrk="0" fontAlgn="base" hangingPunct="0">
              <a:spcBef>
                <a:spcPct val="0"/>
              </a:spcBef>
              <a:spcAft>
                <a:spcPct val="0"/>
              </a:spcAft>
              <a:defRPr sz="2300">
                <a:solidFill>
                  <a:srgbClr val="000000"/>
                </a:solidFill>
                <a:latin typeface="Gill Sans" pitchFamily="-84" charset="0"/>
                <a:ea typeface="ヒラギノ角ゴ ProN W3" pitchFamily="-84" charset="-128"/>
                <a:sym typeface="Gill Sans" pitchFamily="-84" charset="0"/>
              </a:defRPr>
            </a:lvl9pPr>
          </a:lstStyle>
          <a:p>
            <a:fld id="{9C83C78B-0A6C-4C0B-8B3B-B7EEF297308F}" type="slidenum">
              <a:rPr lang="en-GB" altLang="pt-PT" sz="1000">
                <a:solidFill>
                  <a:srgbClr val="595959"/>
                </a:solidFill>
                <a:latin typeface="PF Paperback Light" pitchFamily="50" charset="0"/>
              </a:rPr>
              <a:pPr/>
              <a:t>42</a:t>
            </a:fld>
            <a:endParaRPr lang="en-GB" altLang="pt-PT" sz="1000">
              <a:solidFill>
                <a:srgbClr val="595959"/>
              </a:solidFill>
              <a:latin typeface="PF Paperback Light" pitchFamily="50" charset="0"/>
            </a:endParaRPr>
          </a:p>
        </p:txBody>
      </p:sp>
      <p:sp>
        <p:nvSpPr>
          <p:cNvPr id="27651" name="Marcador de Posição de Conteúdo 2"/>
          <p:cNvSpPr>
            <a:spLocks noGrp="1"/>
          </p:cNvSpPr>
          <p:nvPr>
            <p:ph type="body" sz="quarter" idx="4294967295"/>
          </p:nvPr>
        </p:nvSpPr>
        <p:spPr>
          <a:xfrm>
            <a:off x="467544" y="1628777"/>
            <a:ext cx="8676456" cy="4752553"/>
          </a:xfrm>
        </p:spPr>
        <p:txBody>
          <a:bodyPr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en-US" altLang="pt-PT" sz="2300" dirty="0">
              <a:solidFill>
                <a:srgbClr val="2669DB"/>
              </a:solidFill>
              <a:cs typeface="PF Paperback" pitchFamily="50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pt-PT" sz="2300" dirty="0">
                <a:solidFill>
                  <a:srgbClr val="2669DB"/>
                </a:solidFill>
                <a:cs typeface="PF Paperback" pitchFamily="50" charset="0"/>
              </a:rPr>
              <a:t>Find </a:t>
            </a:r>
            <a:r>
              <a:rPr lang="en-US" altLang="pt-PT" sz="2300" dirty="0">
                <a:solidFill>
                  <a:srgbClr val="2669DB"/>
                </a:solidFill>
                <a:cs typeface="PF Paperback" pitchFamily="50" charset="0"/>
              </a:rPr>
              <a:t>and discuss the guidelines at: </a:t>
            </a:r>
            <a:r>
              <a:rPr lang="en-US" altLang="pt-PT" sz="2300" b="0" dirty="0">
                <a:cs typeface="PF Paperback" pitchFamily="50" charset="0"/>
                <a:hlinkClick r:id="rId2"/>
              </a:rPr>
              <a:t>https://</a:t>
            </a:r>
            <a:r>
              <a:rPr lang="en-US" altLang="pt-PT" sz="2300" b="0" dirty="0">
                <a:cs typeface="PF Paperback" pitchFamily="50" charset="0"/>
                <a:hlinkClick r:id="rId2"/>
              </a:rPr>
              <a:t>guidelines.openaire.eu</a:t>
            </a:r>
            <a:endParaRPr lang="en-US" altLang="pt-PT" sz="2300" b="0" dirty="0">
              <a:cs typeface="PF Paperback" pitchFamily="50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pt-PT" sz="2300" dirty="0">
                <a:solidFill>
                  <a:srgbClr val="2669DB"/>
                </a:solidFill>
                <a:cs typeface="PF Paperback" pitchFamily="50" charset="0"/>
              </a:rPr>
              <a:t>Test </a:t>
            </a:r>
            <a:r>
              <a:rPr lang="en-US" altLang="pt-PT" sz="2300" dirty="0">
                <a:solidFill>
                  <a:srgbClr val="2669DB"/>
                </a:solidFill>
                <a:cs typeface="PF Paperback" pitchFamily="50" charset="0"/>
              </a:rPr>
              <a:t>and register the repository </a:t>
            </a:r>
            <a:r>
              <a:rPr lang="en-US" altLang="pt-PT" sz="2300" dirty="0">
                <a:solidFill>
                  <a:srgbClr val="2669DB"/>
                </a:solidFill>
                <a:cs typeface="PF Paperback" pitchFamily="50" charset="0"/>
              </a:rPr>
              <a:t>at: </a:t>
            </a:r>
            <a:r>
              <a:rPr lang="en-US" altLang="pt-PT" sz="2300" b="0" dirty="0">
                <a:cs typeface="PF Paperback" pitchFamily="50" charset="0"/>
                <a:hlinkClick r:id="rId3"/>
              </a:rPr>
              <a:t>http</a:t>
            </a:r>
            <a:r>
              <a:rPr lang="en-US" altLang="pt-PT" sz="2300" b="0" dirty="0">
                <a:cs typeface="PF Paperback" pitchFamily="50" charset="0"/>
                <a:hlinkClick r:id="rId3"/>
              </a:rPr>
              <a:t>://</a:t>
            </a:r>
            <a:r>
              <a:rPr lang="en-US" altLang="pt-PT" sz="2300" b="0" dirty="0">
                <a:cs typeface="PF Paperback" pitchFamily="50" charset="0"/>
                <a:hlinkClick r:id="rId3"/>
              </a:rPr>
              <a:t>validator.openaire.eu</a:t>
            </a:r>
            <a:endParaRPr lang="en-US" altLang="pt-PT" sz="2300" b="0" dirty="0">
              <a:cs typeface="PF Paperback" pitchFamily="50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pt-PT" sz="2300" dirty="0">
                <a:solidFill>
                  <a:srgbClr val="2669DB"/>
                </a:solidFill>
                <a:cs typeface="PF Paperback" pitchFamily="50" charset="0"/>
              </a:rPr>
              <a:t>Find </a:t>
            </a:r>
            <a:r>
              <a:rPr lang="en-US" altLang="pt-PT" sz="2300" dirty="0">
                <a:solidFill>
                  <a:srgbClr val="2669DB"/>
                </a:solidFill>
                <a:cs typeface="PF Paperback" pitchFamily="50" charset="0"/>
              </a:rPr>
              <a:t>support </a:t>
            </a:r>
            <a:r>
              <a:rPr lang="en-US" altLang="pt-PT" sz="2300" dirty="0">
                <a:solidFill>
                  <a:srgbClr val="2669DB"/>
                </a:solidFill>
                <a:cs typeface="PF Paperback" pitchFamily="50" charset="0"/>
              </a:rPr>
              <a:t>at</a:t>
            </a:r>
            <a:r>
              <a:rPr lang="en-US" altLang="pt-PT" sz="2300" b="0" dirty="0">
                <a:cs typeface="PF Paperback" pitchFamily="50" charset="0"/>
              </a:rPr>
              <a:t>: </a:t>
            </a:r>
            <a:r>
              <a:rPr lang="en-US" altLang="pt-PT" sz="2300" b="0" dirty="0">
                <a:cs typeface="PF Paperback" pitchFamily="50" charset="0"/>
                <a:hlinkClick r:id="rId4"/>
              </a:rPr>
              <a:t>https</a:t>
            </a:r>
            <a:r>
              <a:rPr lang="en-US" altLang="pt-PT" sz="2300" b="0" dirty="0">
                <a:cs typeface="PF Paperback" pitchFamily="50" charset="0"/>
                <a:hlinkClick r:id="rId4"/>
              </a:rPr>
              <a:t>://</a:t>
            </a:r>
            <a:r>
              <a:rPr lang="en-US" altLang="pt-PT" sz="2300" b="0" dirty="0">
                <a:cs typeface="PF Paperback" pitchFamily="50" charset="0"/>
                <a:hlinkClick r:id="rId4"/>
              </a:rPr>
              <a:t>www.openaire.eu/support/helpdesk</a:t>
            </a:r>
            <a:endParaRPr lang="en-US" altLang="pt-PT" sz="2300" b="0" dirty="0">
              <a:cs typeface="PF Paperback" pitchFamily="50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pt-PT" sz="2300" dirty="0">
                <a:solidFill>
                  <a:srgbClr val="2669DB"/>
                </a:solidFill>
                <a:cs typeface="PF Paperback" pitchFamily="50" charset="0"/>
              </a:rPr>
              <a:t>Access </a:t>
            </a:r>
            <a:r>
              <a:rPr lang="en-US" altLang="pt-PT" sz="2300" dirty="0">
                <a:solidFill>
                  <a:srgbClr val="2669DB"/>
                </a:solidFill>
                <a:cs typeface="PF Paperback" pitchFamily="50" charset="0"/>
              </a:rPr>
              <a:t>the </a:t>
            </a:r>
            <a:r>
              <a:rPr lang="en-US" altLang="pt-PT" sz="2300" dirty="0" err="1">
                <a:solidFill>
                  <a:srgbClr val="2669DB"/>
                </a:solidFill>
                <a:cs typeface="PF Paperback" pitchFamily="50" charset="0"/>
              </a:rPr>
              <a:t>OpenAIRE</a:t>
            </a:r>
            <a:r>
              <a:rPr lang="en-US" altLang="pt-PT" sz="2300" dirty="0">
                <a:solidFill>
                  <a:srgbClr val="2669DB"/>
                </a:solidFill>
                <a:cs typeface="PF Paperback" pitchFamily="50" charset="0"/>
              </a:rPr>
              <a:t> API </a:t>
            </a:r>
            <a:r>
              <a:rPr lang="en-US" altLang="pt-PT" sz="2300" dirty="0">
                <a:solidFill>
                  <a:srgbClr val="2669DB"/>
                </a:solidFill>
                <a:cs typeface="PF Paperback" pitchFamily="50" charset="0"/>
              </a:rPr>
              <a:t>documentation: </a:t>
            </a:r>
            <a:r>
              <a:rPr lang="en-US" altLang="pt-PT" sz="2300" b="0" dirty="0">
                <a:cs typeface="PF Paperback" pitchFamily="50" charset="0"/>
                <a:hlinkClick r:id="rId5"/>
              </a:rPr>
              <a:t>http</a:t>
            </a:r>
            <a:r>
              <a:rPr lang="en-US" altLang="pt-PT" sz="2300" b="0" dirty="0">
                <a:cs typeface="PF Paperback" pitchFamily="50" charset="0"/>
                <a:hlinkClick r:id="rId5"/>
              </a:rPr>
              <a:t>://</a:t>
            </a:r>
            <a:r>
              <a:rPr lang="en-US" altLang="pt-PT" sz="2300" b="0" dirty="0">
                <a:cs typeface="PF Paperback" pitchFamily="50" charset="0"/>
                <a:hlinkClick r:id="rId5"/>
              </a:rPr>
              <a:t>api.openaire.eu</a:t>
            </a:r>
            <a:r>
              <a:rPr lang="en-US" altLang="pt-PT" sz="2300" b="0" dirty="0">
                <a:cs typeface="PF Paperback" pitchFamily="50" charset="0"/>
              </a:rPr>
              <a:t/>
            </a:r>
            <a:br>
              <a:rPr lang="en-US" altLang="pt-PT" sz="2300" b="0" dirty="0">
                <a:cs typeface="PF Paperback" pitchFamily="50" charset="0"/>
              </a:rPr>
            </a:br>
            <a:r>
              <a:rPr lang="en-US" altLang="pt-PT" sz="2300" dirty="0">
                <a:solidFill>
                  <a:srgbClr val="2669DB"/>
                </a:solidFill>
                <a:cs typeface="PF Paperback" pitchFamily="50" charset="0"/>
              </a:rPr>
              <a:t>About COAR Repository Interoperability: </a:t>
            </a:r>
            <a:br>
              <a:rPr lang="en-US" altLang="pt-PT" sz="2300" dirty="0">
                <a:solidFill>
                  <a:srgbClr val="2669DB"/>
                </a:solidFill>
                <a:cs typeface="PF Paperback" pitchFamily="50" charset="0"/>
              </a:rPr>
            </a:br>
            <a:r>
              <a:rPr lang="en-US" altLang="pt-PT" sz="2300" b="0" dirty="0">
                <a:cs typeface="PF Paperback" pitchFamily="50" charset="0"/>
                <a:hlinkClick r:id="rId5"/>
              </a:rPr>
              <a:t>http://coar-repositories.org/activities/repository-interoperability</a:t>
            </a:r>
            <a:endParaRPr lang="en-US" altLang="pt-PT" sz="2300" b="0" dirty="0">
              <a:cs typeface="PF Paperback" pitchFamily="50" charset="0"/>
            </a:endParaRPr>
          </a:p>
          <a:p>
            <a:pPr marL="0" indent="0">
              <a:lnSpc>
                <a:spcPct val="100000"/>
              </a:lnSpc>
              <a:buNone/>
            </a:pPr>
            <a:endParaRPr lang="en-US" altLang="pt-PT" sz="2300" b="0" dirty="0">
              <a:cs typeface="PF Paperback" pitchFamily="50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pt-PT" sz="2000" b="0" dirty="0">
                <a:cs typeface="PF Paperback" pitchFamily="50" charset="0"/>
              </a:rPr>
              <a:t>Find the guide for </a:t>
            </a:r>
            <a:r>
              <a:rPr lang="en-US" altLang="pt-PT" sz="2000" b="0" dirty="0">
                <a:cs typeface="PF Paperback" pitchFamily="50" charset="0"/>
              </a:rPr>
              <a:t>Repository Managers </a:t>
            </a:r>
            <a:r>
              <a:rPr lang="en-US" altLang="pt-PT" sz="2000" b="0" dirty="0">
                <a:cs typeface="PF Paperback" pitchFamily="50" charset="0"/>
              </a:rPr>
              <a:t>at: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pt-PT" sz="2000" b="0" dirty="0">
                <a:cs typeface="PF Paperback" pitchFamily="50" charset="0"/>
                <a:hlinkClick r:id="rId6"/>
              </a:rPr>
              <a:t>h</a:t>
            </a:r>
            <a:r>
              <a:rPr lang="en-US" altLang="pt-PT" sz="2000" b="0" dirty="0">
                <a:cs typeface="PF Paperback" pitchFamily="50" charset="0"/>
                <a:hlinkClick r:id="rId6"/>
              </a:rPr>
              <a:t>ttps</a:t>
            </a:r>
            <a:r>
              <a:rPr lang="en-US" altLang="pt-PT" sz="2000" b="0" dirty="0">
                <a:cs typeface="PF Paperback" pitchFamily="50" charset="0"/>
                <a:hlinkClick r:id="rId6"/>
              </a:rPr>
              <a:t>://</a:t>
            </a:r>
            <a:r>
              <a:rPr lang="en-US" altLang="pt-PT" sz="2000" b="0" dirty="0">
                <a:cs typeface="PF Paperback" pitchFamily="50" charset="0"/>
                <a:hlinkClick r:id="rId6"/>
              </a:rPr>
              <a:t>www.openaire.eu/rep-man-toolkit/repository-managers</a:t>
            </a:r>
            <a:r>
              <a:rPr lang="en-US" altLang="pt-PT" sz="2000" b="0" dirty="0">
                <a:cs typeface="PF Paperback" pitchFamily="50" charset="0"/>
              </a:rPr>
              <a:t> </a:t>
            </a:r>
            <a:endParaRPr lang="en-US" altLang="pt-PT" sz="2000" b="0" dirty="0">
              <a:cs typeface="PF Paperback" pitchFamily="50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pt-PT" sz="2000" b="0" dirty="0">
                <a:cs typeface="PF Paperback" pitchFamily="50" charset="0"/>
              </a:rPr>
              <a:t>Search </a:t>
            </a:r>
            <a:r>
              <a:rPr lang="en-US" altLang="pt-PT" sz="2000" b="0" dirty="0">
                <a:cs typeface="PF Paperback" pitchFamily="50" charset="0"/>
              </a:rPr>
              <a:t>for </a:t>
            </a:r>
            <a:r>
              <a:rPr lang="en-US" altLang="pt-PT" sz="2000" b="0" dirty="0" err="1">
                <a:cs typeface="PF Paperback" pitchFamily="50" charset="0"/>
              </a:rPr>
              <a:t>OpenAIRE</a:t>
            </a:r>
            <a:r>
              <a:rPr lang="en-US" altLang="pt-PT" sz="2000" b="0" dirty="0">
                <a:cs typeface="PF Paperback" pitchFamily="50" charset="0"/>
              </a:rPr>
              <a:t> data providers </a:t>
            </a:r>
            <a:r>
              <a:rPr lang="en-US" altLang="pt-PT" sz="2000" b="0" dirty="0">
                <a:cs typeface="PF Paperback" pitchFamily="50" charset="0"/>
              </a:rPr>
              <a:t>at: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pt-PT" sz="2000" b="0" dirty="0">
                <a:cs typeface="PF Paperback" pitchFamily="50" charset="0"/>
                <a:hlinkClick r:id="rId7"/>
              </a:rPr>
              <a:t>https</a:t>
            </a:r>
            <a:r>
              <a:rPr lang="en-US" altLang="pt-PT" sz="2000" b="0" dirty="0">
                <a:cs typeface="PF Paperback" pitchFamily="50" charset="0"/>
                <a:hlinkClick r:id="rId7"/>
              </a:rPr>
              <a:t>://</a:t>
            </a:r>
            <a:r>
              <a:rPr lang="en-US" altLang="pt-PT" sz="2000" b="0" dirty="0">
                <a:cs typeface="PF Paperback" pitchFamily="50" charset="0"/>
                <a:hlinkClick r:id="rId7"/>
              </a:rPr>
              <a:t>www.openaire.eu/search/openaire-data-providers</a:t>
            </a:r>
            <a:endParaRPr lang="en-US" altLang="pt-PT" sz="2000" b="0" dirty="0">
              <a:cs typeface="PF Paperback" pitchFamily="50" charset="0"/>
            </a:endParaRPr>
          </a:p>
          <a:p>
            <a:pPr marL="0" indent="0">
              <a:lnSpc>
                <a:spcPct val="100000"/>
              </a:lnSpc>
              <a:buNone/>
            </a:pPr>
            <a:r>
              <a:rPr lang="en-US" altLang="pt-PT" sz="2000" b="0" dirty="0">
                <a:cs typeface="PF Paperback" pitchFamily="50" charset="0"/>
              </a:rPr>
              <a:t>See </a:t>
            </a:r>
            <a:r>
              <a:rPr lang="en-US" altLang="pt-PT" sz="2000" b="0" dirty="0">
                <a:cs typeface="PF Paperback" pitchFamily="50" charset="0"/>
              </a:rPr>
              <a:t>the </a:t>
            </a:r>
            <a:r>
              <a:rPr lang="en-US" altLang="pt-PT" sz="2000" b="0" dirty="0" err="1">
                <a:cs typeface="PF Paperback" pitchFamily="50" charset="0"/>
              </a:rPr>
              <a:t>OpenAIRE</a:t>
            </a:r>
            <a:r>
              <a:rPr lang="en-US" altLang="pt-PT" sz="2000" b="0" dirty="0">
                <a:cs typeface="PF Paperback" pitchFamily="50" charset="0"/>
              </a:rPr>
              <a:t> Content Acquisition policy </a:t>
            </a:r>
            <a:r>
              <a:rPr lang="en-US" altLang="pt-PT" sz="2000" b="0" dirty="0">
                <a:cs typeface="PF Paperback" pitchFamily="50" charset="0"/>
              </a:rPr>
              <a:t>at:</a:t>
            </a:r>
          </a:p>
          <a:p>
            <a:pPr marL="0" indent="0">
              <a:lnSpc>
                <a:spcPct val="100000"/>
              </a:lnSpc>
              <a:buNone/>
            </a:pPr>
            <a:r>
              <a:rPr lang="en-US" altLang="pt-PT" sz="2000" b="0" dirty="0">
                <a:cs typeface="PF Paperback" pitchFamily="50" charset="0"/>
                <a:hlinkClick r:id="rId8"/>
              </a:rPr>
              <a:t>https</a:t>
            </a:r>
            <a:r>
              <a:rPr lang="en-US" altLang="pt-PT" sz="2000" b="0" dirty="0">
                <a:cs typeface="PF Paperback" pitchFamily="50" charset="0"/>
                <a:hlinkClick r:id="rId8"/>
              </a:rPr>
              <a:t>://</a:t>
            </a:r>
            <a:r>
              <a:rPr lang="en-US" altLang="pt-PT" sz="2000" b="0" dirty="0">
                <a:cs typeface="PF Paperback" pitchFamily="50" charset="0"/>
                <a:hlinkClick r:id="rId8"/>
              </a:rPr>
              <a:t>www.openaire.eu/openaire-s-content-acquisition-policy/download</a:t>
            </a:r>
            <a:r>
              <a:rPr lang="en-US" altLang="pt-PT" sz="2000" b="0" dirty="0">
                <a:cs typeface="PF Paperback" pitchFamily="50" charset="0"/>
              </a:rPr>
              <a:t> </a:t>
            </a:r>
            <a:endParaRPr lang="en-US" altLang="pt-PT" sz="2000" b="0" dirty="0">
              <a:cs typeface="PF Paperback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437671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 advTm="7000">
        <p:fade/>
      </p:transition>
    </mc:Choice>
    <mc:Fallback xmlns="">
      <p:transition spd="med" advTm="7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exto 1"/>
          <p:cNvSpPr>
            <a:spLocks noGrp="1"/>
          </p:cNvSpPr>
          <p:nvPr>
            <p:ph type="body" sz="quarter" idx="12"/>
          </p:nvPr>
        </p:nvSpPr>
        <p:spPr>
          <a:xfrm>
            <a:off x="2222740" y="1556868"/>
            <a:ext cx="4819353" cy="1944142"/>
          </a:xfrm>
        </p:spPr>
        <p:txBody>
          <a:bodyPr/>
          <a:lstStyle/>
          <a:p>
            <a:r>
              <a:rPr lang="pt-PT" sz="13800" dirty="0">
                <a:solidFill>
                  <a:srgbClr val="2913A6"/>
                </a:solidFill>
                <a:latin typeface="Calibri" panose="020F0502020204030204" pitchFamily="34" charset="0"/>
              </a:rPr>
              <a:t>Q&amp;A</a:t>
            </a:r>
            <a:endParaRPr lang="pt-PT" sz="13800" dirty="0">
              <a:solidFill>
                <a:srgbClr val="2913A6"/>
              </a:solidFill>
              <a:latin typeface="Calibri" panose="020F0502020204030204" pitchFamily="34" charset="0"/>
            </a:endParaRPr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8"/>
          </p:nvPr>
        </p:nvSpPr>
        <p:spPr/>
        <p:txBody>
          <a:bodyPr/>
          <a:lstStyle/>
          <a:p>
            <a:pPr>
              <a:defRPr/>
            </a:pPr>
            <a:fld id="{FAD856ED-5341-724D-9F64-9B4EADE30C3E}" type="slidenum">
              <a:rPr lang="en-GB" smtClean="0"/>
              <a:pPr>
                <a:defRPr/>
              </a:pPr>
              <a:t>43</a:t>
            </a:fld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15687" r="1594" b="14994"/>
          <a:stretch/>
        </p:blipFill>
        <p:spPr>
          <a:xfrm>
            <a:off x="672658" y="5112560"/>
            <a:ext cx="8083185" cy="98192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4" name="Rectangle 3"/>
          <p:cNvSpPr/>
          <p:nvPr/>
        </p:nvSpPr>
        <p:spPr>
          <a:xfrm>
            <a:off x="1259632" y="3429001"/>
            <a:ext cx="6612750" cy="400083"/>
          </a:xfrm>
          <a:prstGeom prst="rect">
            <a:avLst/>
          </a:prstGeom>
        </p:spPr>
        <p:txBody>
          <a:bodyPr wrap="square" lIns="91413" tIns="45707" rIns="91413" bIns="45707">
            <a:spAutoFit/>
          </a:bodyPr>
          <a:lstStyle/>
          <a:p>
            <a:pPr algn="ctr"/>
            <a:r>
              <a:rPr lang="en-US" altLang="pt-PT" sz="2000" dirty="0" smtClean="0">
                <a:solidFill>
                  <a:srgbClr val="2874F6"/>
                </a:solidFill>
                <a:cs typeface="PF Paperback" pitchFamily="50" charset="0"/>
              </a:rPr>
              <a:t>Contact </a:t>
            </a:r>
            <a:r>
              <a:rPr lang="en-US" altLang="pt-PT" sz="2000" dirty="0">
                <a:solidFill>
                  <a:srgbClr val="2874F6"/>
                </a:solidFill>
                <a:cs typeface="PF Paperback" pitchFamily="50" charset="0"/>
              </a:rPr>
              <a:t>us: </a:t>
            </a:r>
            <a:r>
              <a:rPr lang="en-US" altLang="pt-PT" sz="2000" dirty="0" smtClean="0">
                <a:cs typeface="PF Paperback" pitchFamily="50" charset="0"/>
                <a:hlinkClick r:id="rId3"/>
              </a:rPr>
              <a:t>info@openaire.eu</a:t>
            </a:r>
            <a:r>
              <a:rPr lang="en-US" altLang="pt-PT" sz="2000" dirty="0" smtClean="0">
                <a:cs typeface="PF Paperback" pitchFamily="50" charset="0"/>
              </a:rPr>
              <a:t> </a:t>
            </a:r>
            <a:endParaRPr lang="en-US" altLang="pt-PT" sz="2000" dirty="0">
              <a:cs typeface="PF Paperback" pitchFamily="50" charset="0"/>
            </a:endParaRPr>
          </a:p>
        </p:txBody>
      </p:sp>
      <p:sp>
        <p:nvSpPr>
          <p:cNvPr id="7" name="Textplatzhalter 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61710462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2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_rels/theme3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Bullets">
  <a:themeElements>
    <a:clrScheme name="Custom 2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163081"/>
      </a:accent2>
      <a:accent3>
        <a:srgbClr val="E2751D"/>
      </a:accent3>
      <a:accent4>
        <a:srgbClr val="4D4E50"/>
      </a:accent4>
      <a:accent5>
        <a:srgbClr val="7EB606"/>
      </a:accent5>
      <a:accent6>
        <a:srgbClr val="6B0101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1_Bullets">
  <a:themeElements>
    <a:clrScheme name="Custom 2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163081"/>
      </a:accent2>
      <a:accent3>
        <a:srgbClr val="E2751D"/>
      </a:accent3>
      <a:accent4>
        <a:srgbClr val="4D4E50"/>
      </a:accent4>
      <a:accent5>
        <a:srgbClr val="7EB606"/>
      </a:accent5>
      <a:accent6>
        <a:srgbClr val="6B0101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2_Bullets">
  <a:themeElements>
    <a:clrScheme name="Custom 2">
      <a:dk1>
        <a:sysClr val="windowText" lastClr="000000"/>
      </a:dk1>
      <a:lt1>
        <a:sysClr val="window" lastClr="FFFFFF"/>
      </a:lt1>
      <a:dk2>
        <a:srgbClr val="09213B"/>
      </a:dk2>
      <a:lt2>
        <a:srgbClr val="D5EDF4"/>
      </a:lt2>
      <a:accent1>
        <a:srgbClr val="2C7C9F"/>
      </a:accent1>
      <a:accent2>
        <a:srgbClr val="163081"/>
      </a:accent2>
      <a:accent3>
        <a:srgbClr val="E2751D"/>
      </a:accent3>
      <a:accent4>
        <a:srgbClr val="4D4E50"/>
      </a:accent4>
      <a:accent5>
        <a:srgbClr val="7EB606"/>
      </a:accent5>
      <a:accent6>
        <a:srgbClr val="6B0101"/>
      </a:accent6>
      <a:hlink>
        <a:srgbClr val="7030A0"/>
      </a:hlink>
      <a:folHlink>
        <a:srgbClr val="00B0F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blipFill dpi="0" rotWithShape="0">
          <a:blip xmlns:r="http://schemas.openxmlformats.org/officeDocument/2006/relationships" r:embed="rId1"/>
          <a:srcRect/>
          <a:tile tx="0" ty="0" sx="100000" sy="100000" flip="none" algn="tl"/>
        </a:blipFill>
        <a:ln w="25400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38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Gill Sans" charset="0"/>
            <a:ea typeface="ヒラギノ角ゴ ProN W3" charset="0"/>
            <a:cs typeface="ヒラギノ角ゴ ProN W3" charset="0"/>
            <a:sym typeface="Gill Sans" charset="0"/>
          </a:defRPr>
        </a:defPPr>
      </a:lstStyle>
    </a:lnDef>
  </a:objectDefaults>
  <a:extraClrSchemeLst>
    <a:extraClrScheme>
      <a:clrScheme name="Bullets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Pages>0</Pages>
  <Words>2101</Words>
  <Characters>0</Characters>
  <Application>Microsoft Office PowerPoint</Application>
  <PresentationFormat>Bildschirmpräsentation (4:3)</PresentationFormat>
  <Lines>0</Lines>
  <Paragraphs>497</Paragraphs>
  <Slides>43</Slides>
  <Notes>14</Notes>
  <HiddenSlides>0</HiddenSlides>
  <MMClips>0</MMClips>
  <ScaleCrop>false</ScaleCrop>
  <HeadingPairs>
    <vt:vector size="4" baseType="variant">
      <vt:variant>
        <vt:lpstr>Design</vt:lpstr>
      </vt:variant>
      <vt:variant>
        <vt:i4>3</vt:i4>
      </vt:variant>
      <vt:variant>
        <vt:lpstr>Folientitel</vt:lpstr>
      </vt:variant>
      <vt:variant>
        <vt:i4>43</vt:i4>
      </vt:variant>
    </vt:vector>
  </HeadingPairs>
  <TitlesOfParts>
    <vt:vector size="46" baseType="lpstr">
      <vt:lpstr>Bullets</vt:lpstr>
      <vt:lpstr>1_Bullets</vt:lpstr>
      <vt:lpstr>2_Bullets</vt:lpstr>
      <vt:lpstr>OpenAIRE and the Case of Irish Repositories</vt:lpstr>
      <vt:lpstr>AGENDA</vt:lpstr>
      <vt:lpstr>PowerPoint-Präsentation</vt:lpstr>
      <vt:lpstr>Open Access infrastructure</vt:lpstr>
      <vt:lpstr>From the OA Pilot in FP7  to the Key Infrastructure for the OA Mandate in H2020</vt:lpstr>
      <vt:lpstr>Open Access in Horizon 2020</vt:lpstr>
      <vt:lpstr>PowerPoint-Präsentation</vt:lpstr>
      <vt:lpstr>Project &amp; Infrastructure</vt:lpstr>
      <vt:lpstr>PowerPoint-Präsentation</vt:lpstr>
      <vt:lpstr>Selection of a growing List of OpenAIRE Services - I</vt:lpstr>
      <vt:lpstr>Selection of a growing List of OpenAIRE Services - II</vt:lpstr>
      <vt:lpstr>Enriched Document Example</vt:lpstr>
      <vt:lpstr>PowerPoint-Präsentation</vt:lpstr>
      <vt:lpstr>Content acquisition policy</vt:lpstr>
      <vt:lpstr>OpenAIRE OAI-Set</vt:lpstr>
      <vt:lpstr>3 Guidelines for Data Providers </vt:lpstr>
      <vt:lpstr>OpenAIRE Compatibility – in different versions of the Guidelines</vt:lpstr>
      <vt:lpstr>PowerPoint-Präsentation</vt:lpstr>
      <vt:lpstr>Aggregated Repositories</vt:lpstr>
      <vt:lpstr>Irish Repositories in BASE</vt:lpstr>
      <vt:lpstr>Questions</vt:lpstr>
      <vt:lpstr>SFI funding information (beta)</vt:lpstr>
      <vt:lpstr>SFI funding information (beta)</vt:lpstr>
      <vt:lpstr>PowerPoint-Präsentation</vt:lpstr>
      <vt:lpstr>projectID</vt:lpstr>
      <vt:lpstr>accessRights</vt:lpstr>
      <vt:lpstr>embargoEndDate</vt:lpstr>
      <vt:lpstr>Alternative Identifier</vt:lpstr>
      <vt:lpstr>Referenced Dataset</vt:lpstr>
      <vt:lpstr>Referenced Publication</vt:lpstr>
      <vt:lpstr>Map Requirements from  H2020 OA Guidelines in Metadata</vt:lpstr>
      <vt:lpstr>PowerPoint-Präsentation</vt:lpstr>
      <vt:lpstr>Addons, Patches and Plugins  available for standard platforms:</vt:lpstr>
      <vt:lpstr>OpenAIRE compatibility for different Dspace versions</vt:lpstr>
      <vt:lpstr>Dspace Add-ons for project ids</vt:lpstr>
      <vt:lpstr>Dspace Add-ons for project ids</vt:lpstr>
      <vt:lpstr>OpenAIRE Authority Control Add-on</vt:lpstr>
      <vt:lpstr>OpenAIRE Funders Projects List Add-on</vt:lpstr>
      <vt:lpstr>OpenAIRE Funders Projects List Add-on</vt:lpstr>
      <vt:lpstr>PowerPoint-Präsentation</vt:lpstr>
      <vt:lpstr>Use the OpenAIRE Validator Service</vt:lpstr>
      <vt:lpstr>Useful Links:</vt:lpstr>
      <vt:lpstr>PowerPoint-Präsentation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Master Title</dc:title>
  <dc:creator>Pedro Principe</dc:creator>
  <cp:lastModifiedBy>jochen</cp:lastModifiedBy>
  <cp:revision>918</cp:revision>
  <dcterms:modified xsi:type="dcterms:W3CDTF">2015-11-27T07:56:22Z</dcterms:modified>
</cp:coreProperties>
</file>