
<file path=[Content_Types].xml><?xml version="1.0" encoding="utf-8"?>
<Types xmlns="http://schemas.openxmlformats.org/package/2006/content-types">
  <Default Extension="xml" ContentType="application/xml"/>
  <Default Extension="JPG" ContentType="image/jpeg"/>
  <Default Extension="jpeg" ContentType="image/jpeg"/>
  <Default Extension="mp4" ContentType="video/unknown"/>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4.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Override PartName="/ppt/charts/style3.xml" ContentType="application/vnd.ms-office.chartstyle+xml"/>
  <Override PartName="/ppt/charts/colors3.xml" ContentType="application/vnd.ms-office.chartcolorstyle+xml"/>
  <Override PartName="/ppt/charts/style4.xml" ContentType="application/vnd.ms-office.chartstyle+xml"/>
  <Override PartName="/ppt/charts/colors4.xml" ContentType="application/vnd.ms-office.chartcolorstyle+xml"/>
  <Override PartName="/ppt/charts/style5.xml" ContentType="application/vnd.ms-office.chartstyle+xml"/>
  <Override PartName="/ppt/charts/colors5.xml" ContentType="application/vnd.ms-office.chartcolorstyle+xml"/>
  <Override PartName="/ppt/charts/style7.xml" ContentType="application/vnd.ms-office.chartstyle+xml"/>
  <Override PartName="/ppt/charts/colors7.xml" ContentType="application/vnd.ms-office.chartcolorstyle+xml"/>
  <Override PartName="/ppt/charts/style8.xml" ContentType="application/vnd.ms-office.chartstyle+xml"/>
  <Override PartName="/ppt/charts/colors8.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70" r:id="rId2"/>
    <p:sldId id="289" r:id="rId3"/>
    <p:sldId id="288" r:id="rId4"/>
    <p:sldId id="293" r:id="rId5"/>
    <p:sldId id="257" r:id="rId6"/>
    <p:sldId id="258" r:id="rId7"/>
    <p:sldId id="294" r:id="rId8"/>
    <p:sldId id="292" r:id="rId9"/>
    <p:sldId id="297" r:id="rId10"/>
    <p:sldId id="290" r:id="rId11"/>
    <p:sldId id="291" r:id="rId12"/>
    <p:sldId id="266" r:id="rId13"/>
    <p:sldId id="264" r:id="rId14"/>
    <p:sldId id="267" r:id="rId15"/>
    <p:sldId id="279" r:id="rId16"/>
    <p:sldId id="299" r:id="rId17"/>
    <p:sldId id="295" r:id="rId18"/>
    <p:sldId id="301" r:id="rId19"/>
    <p:sldId id="296" r:id="rId20"/>
    <p:sldId id="305" r:id="rId21"/>
    <p:sldId id="300" r:id="rId22"/>
    <p:sldId id="271" r:id="rId23"/>
    <p:sldId id="276" r:id="rId24"/>
    <p:sldId id="284" r:id="rId25"/>
    <p:sldId id="303" r:id="rId26"/>
    <p:sldId id="282" r:id="rId27"/>
    <p:sldId id="304" r:id="rId28"/>
    <p:sldId id="283" r:id="rId29"/>
    <p:sldId id="306" r:id="rId30"/>
    <p:sldId id="273" r:id="rId31"/>
    <p:sldId id="274" r:id="rId32"/>
    <p:sldId id="285" r:id="rId33"/>
    <p:sldId id="286" r:id="rId34"/>
    <p:sldId id="268" r:id="rId35"/>
    <p:sldId id="280" r:id="rId36"/>
    <p:sldId id="277"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993300"/>
    <a:srgbClr val="49D4D7"/>
    <a:srgbClr val="006600"/>
    <a:srgbClr val="4D4D4D"/>
    <a:srgbClr val="FF9966"/>
    <a:srgbClr val="4900B4"/>
    <a:srgbClr val="6600FF"/>
    <a:srgbClr val="3399FF"/>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11" autoAdjust="0"/>
    <p:restoredTop sz="96332" autoAdjust="0"/>
  </p:normalViewPr>
  <p:slideViewPr>
    <p:cSldViewPr snapToGrid="0" showGuides="1">
      <p:cViewPr>
        <p:scale>
          <a:sx n="100" d="100"/>
          <a:sy n="100" d="100"/>
        </p:scale>
        <p:origin x="-1672" y="-13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notesMaster" Target="notesMasters/notesMaster1.xml"/><Relationship Id="rId39" Type="http://schemas.openxmlformats.org/officeDocument/2006/relationships/printerSettings" Target="printerSettings/printerSettings1.bin"/><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rac039\Dropbox\Education\2017%20Dublin%20Insurance\Cost%20data.xlsx" TargetMode="External"/><Relationship Id="rId2" Type="http://schemas.microsoft.com/office/2011/relationships/chartStyle" Target="style1.xml"/><Relationship Id="rId3" Type="http://schemas.microsoft.com/office/2011/relationships/chartColorStyle" Target="colors1.xm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 Id="rId2" Type="http://schemas.microsoft.com/office/2011/relationships/chartStyle" Target="style3.xml"/><Relationship Id="rId3" Type="http://schemas.microsoft.com/office/2011/relationships/chartColorStyle" Target="colors3.xml"/></Relationships>
</file>

<file path=ppt/charts/_rels/chart3.xml.rels><?xml version="1.0" encoding="UTF-8" standalone="yes"?>
<Relationships xmlns="http://schemas.openxmlformats.org/package/2006/relationships"><Relationship Id="rId1" Type="http://schemas.openxmlformats.org/officeDocument/2006/relationships/oleObject" Target="file:///C:\Users\rac039\Dropbox\Education\2017%20Dublin%20Insurance\Cost%20data.xlsx" TargetMode="External"/><Relationship Id="rId2" Type="http://schemas.microsoft.com/office/2011/relationships/chartStyle" Target="style4.xml"/><Relationship Id="rId3" Type="http://schemas.microsoft.com/office/2011/relationships/chartColorStyle" Target="colors4.xml"/></Relationships>
</file>

<file path=ppt/charts/_rels/chart4.xml.rels><?xml version="1.0" encoding="UTF-8" standalone="yes"?>
<Relationships xmlns="http://schemas.openxmlformats.org/package/2006/relationships"><Relationship Id="rId1" Type="http://schemas.openxmlformats.org/officeDocument/2006/relationships/oleObject" Target="file:///C:\Users\rac039\Dropbox\Education\2017%20Dublin%20Insurance\Cost%20data.xlsx" TargetMode="External"/><Relationship Id="rId2" Type="http://schemas.microsoft.com/office/2011/relationships/chartStyle" Target="style5.xml"/><Relationship Id="rId3" Type="http://schemas.microsoft.com/office/2011/relationships/chartColorStyle" Target="colors5.xml"/></Relationships>
</file>

<file path=ppt/charts/_rels/chart5.xml.rels><?xml version="1.0" encoding="UTF-8" standalone="yes"?>
<Relationships xmlns="http://schemas.openxmlformats.org/package/2006/relationships"><Relationship Id="rId1" Type="http://schemas.openxmlformats.org/officeDocument/2006/relationships/oleObject" Target="file:///C:\Users\rac039\Dropbox\Education\2017%20Dublin%20Insurance\Cost%20data.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rac039\Dropbox\Education\Complexity%20Ecosystem\Endowment%20per%20student.xlsx" TargetMode="External"/><Relationship Id="rId2" Type="http://schemas.microsoft.com/office/2011/relationships/chartStyle" Target="style7.xml"/><Relationship Id="rId3" Type="http://schemas.microsoft.com/office/2011/relationships/chartColorStyle" Target="colors7.xml"/></Relationships>
</file>

<file path=ppt/charts/_rels/chart7.xml.rels><?xml version="1.0" encoding="UTF-8" standalone="yes"?>
<Relationships xmlns="http://schemas.openxmlformats.org/package/2006/relationships"><Relationship Id="rId1" Type="http://schemas.openxmlformats.org/officeDocument/2006/relationships/oleObject" Target="file:///C:\Users\rac039\Dropbox\Education\Complexity%20Ecosystem\Endowment%20per%20student.xlsx" TargetMode="External"/><Relationship Id="rId2" Type="http://schemas.microsoft.com/office/2011/relationships/chartStyle" Target="style8.xml"/><Relationship Id="rId3" Type="http://schemas.microsoft.com/office/2011/relationships/chartColorStyle" Target="colors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tx>
            <c:v>Consumer Price Index</c:v>
          </c:tx>
          <c:spPr>
            <a:ln w="19050" cap="rnd">
              <a:solidFill>
                <a:schemeClr val="tx1">
                  <a:lumMod val="50000"/>
                  <a:lumOff val="50000"/>
                </a:schemeClr>
              </a:solidFill>
              <a:round/>
            </a:ln>
            <a:effectLst/>
          </c:spPr>
          <c:marker>
            <c:symbol val="circle"/>
            <c:size val="5"/>
            <c:spPr>
              <a:solidFill>
                <a:schemeClr val="tx1">
                  <a:lumMod val="65000"/>
                  <a:lumOff val="35000"/>
                </a:schemeClr>
              </a:solidFill>
              <a:ln w="9525">
                <a:solidFill>
                  <a:schemeClr val="tx1">
                    <a:lumMod val="65000"/>
                    <a:lumOff val="35000"/>
                  </a:schemeClr>
                </a:solidFill>
              </a:ln>
              <a:effectLst/>
            </c:spPr>
          </c:marker>
          <c:xVal>
            <c:numRef>
              <c:f>Sheet1!$S$6:$S$47</c:f>
              <c:numCache>
                <c:formatCode>General</c:formatCode>
                <c:ptCount val="42"/>
                <c:pt idx="0">
                  <c:v>1976.0</c:v>
                </c:pt>
                <c:pt idx="1">
                  <c:v>1977.0</c:v>
                </c:pt>
                <c:pt idx="2">
                  <c:v>1978.0</c:v>
                </c:pt>
                <c:pt idx="3">
                  <c:v>1979.0</c:v>
                </c:pt>
                <c:pt idx="4">
                  <c:v>1980.0</c:v>
                </c:pt>
                <c:pt idx="5">
                  <c:v>1981.0</c:v>
                </c:pt>
                <c:pt idx="6">
                  <c:v>1982.0</c:v>
                </c:pt>
                <c:pt idx="7">
                  <c:v>1983.0</c:v>
                </c:pt>
                <c:pt idx="8">
                  <c:v>1984.0</c:v>
                </c:pt>
                <c:pt idx="9">
                  <c:v>1985.0</c:v>
                </c:pt>
                <c:pt idx="10">
                  <c:v>1986.0</c:v>
                </c:pt>
                <c:pt idx="11">
                  <c:v>1987.0</c:v>
                </c:pt>
                <c:pt idx="12">
                  <c:v>1988.0</c:v>
                </c:pt>
                <c:pt idx="13">
                  <c:v>1989.0</c:v>
                </c:pt>
                <c:pt idx="14">
                  <c:v>1990.0</c:v>
                </c:pt>
                <c:pt idx="15">
                  <c:v>1991.0</c:v>
                </c:pt>
                <c:pt idx="16">
                  <c:v>1992.0</c:v>
                </c:pt>
                <c:pt idx="17">
                  <c:v>1993.0</c:v>
                </c:pt>
                <c:pt idx="18">
                  <c:v>1994.0</c:v>
                </c:pt>
                <c:pt idx="19">
                  <c:v>1995.0</c:v>
                </c:pt>
                <c:pt idx="20">
                  <c:v>1996.0</c:v>
                </c:pt>
                <c:pt idx="21">
                  <c:v>1997.0</c:v>
                </c:pt>
                <c:pt idx="22">
                  <c:v>1998.0</c:v>
                </c:pt>
                <c:pt idx="23">
                  <c:v>1999.0</c:v>
                </c:pt>
                <c:pt idx="24">
                  <c:v>2000.0</c:v>
                </c:pt>
                <c:pt idx="25">
                  <c:v>2001.0</c:v>
                </c:pt>
                <c:pt idx="26">
                  <c:v>2002.0</c:v>
                </c:pt>
                <c:pt idx="27">
                  <c:v>2003.0</c:v>
                </c:pt>
                <c:pt idx="28">
                  <c:v>2004.0</c:v>
                </c:pt>
                <c:pt idx="29">
                  <c:v>2005.0</c:v>
                </c:pt>
                <c:pt idx="30">
                  <c:v>2006.0</c:v>
                </c:pt>
                <c:pt idx="31">
                  <c:v>2007.0</c:v>
                </c:pt>
                <c:pt idx="32">
                  <c:v>2008.0</c:v>
                </c:pt>
                <c:pt idx="33">
                  <c:v>2009.0</c:v>
                </c:pt>
                <c:pt idx="34">
                  <c:v>2010.0</c:v>
                </c:pt>
                <c:pt idx="35">
                  <c:v>2011.0</c:v>
                </c:pt>
                <c:pt idx="36">
                  <c:v>2012.0</c:v>
                </c:pt>
                <c:pt idx="37">
                  <c:v>2013.0</c:v>
                </c:pt>
                <c:pt idx="38">
                  <c:v>2014.0</c:v>
                </c:pt>
                <c:pt idx="39">
                  <c:v>2015.0</c:v>
                </c:pt>
                <c:pt idx="40">
                  <c:v>2016.0</c:v>
                </c:pt>
                <c:pt idx="41">
                  <c:v>2017.0</c:v>
                </c:pt>
              </c:numCache>
            </c:numRef>
          </c:xVal>
          <c:yVal>
            <c:numRef>
              <c:f>Sheet1!$R$6:$R$47</c:f>
              <c:numCache>
                <c:formatCode>General</c:formatCode>
                <c:ptCount val="42"/>
                <c:pt idx="0">
                  <c:v>4656.882406563356</c:v>
                </c:pt>
                <c:pt idx="1">
                  <c:v>4965.17775752051</c:v>
                </c:pt>
                <c:pt idx="2">
                  <c:v>5354.603463992707</c:v>
                </c:pt>
                <c:pt idx="3">
                  <c:v>5987.420237010027</c:v>
                </c:pt>
                <c:pt idx="4">
                  <c:v>6758.158614402918</c:v>
                </c:pt>
                <c:pt idx="5">
                  <c:v>7488.331814038286</c:v>
                </c:pt>
                <c:pt idx="6">
                  <c:v>7926.435733819508</c:v>
                </c:pt>
                <c:pt idx="7">
                  <c:v>8129.26162260711</c:v>
                </c:pt>
                <c:pt idx="8">
                  <c:v>8478.12215132179</c:v>
                </c:pt>
                <c:pt idx="9">
                  <c:v>8762.078395624425</c:v>
                </c:pt>
                <c:pt idx="10">
                  <c:v>8900.0</c:v>
                </c:pt>
                <c:pt idx="11">
                  <c:v>9281.31267092069</c:v>
                </c:pt>
                <c:pt idx="12">
                  <c:v>9654.51230628988</c:v>
                </c:pt>
                <c:pt idx="13">
                  <c:v>10108.84229717411</c:v>
                </c:pt>
                <c:pt idx="14">
                  <c:v>10676.7547857794</c:v>
                </c:pt>
                <c:pt idx="15">
                  <c:v>11082.4065633546</c:v>
                </c:pt>
                <c:pt idx="16">
                  <c:v>11431.26709206928</c:v>
                </c:pt>
                <c:pt idx="17">
                  <c:v>11747.67547857794</c:v>
                </c:pt>
                <c:pt idx="18">
                  <c:v>12088.42297174111</c:v>
                </c:pt>
                <c:pt idx="19">
                  <c:v>12404.83135824977</c:v>
                </c:pt>
                <c:pt idx="20">
                  <c:v>12761.80492251595</c:v>
                </c:pt>
                <c:pt idx="21">
                  <c:v>13045.7611668186</c:v>
                </c:pt>
                <c:pt idx="22">
                  <c:v>13256.7000911577</c:v>
                </c:pt>
                <c:pt idx="23">
                  <c:v>13556.88240656335</c:v>
                </c:pt>
                <c:pt idx="24">
                  <c:v>14019.32543299909</c:v>
                </c:pt>
                <c:pt idx="25">
                  <c:v>14400.63810391978</c:v>
                </c:pt>
                <c:pt idx="26">
                  <c:v>14660.25524156791</c:v>
                </c:pt>
                <c:pt idx="27">
                  <c:v>14976.66362807657</c:v>
                </c:pt>
                <c:pt idx="28">
                  <c:v>15374.20237010027</c:v>
                </c:pt>
                <c:pt idx="29">
                  <c:v>15934.00182315405</c:v>
                </c:pt>
                <c:pt idx="30">
                  <c:v>16542.47948951686</c:v>
                </c:pt>
                <c:pt idx="31">
                  <c:v>16868.3801276208</c:v>
                </c:pt>
                <c:pt idx="32">
                  <c:v>17774.52506836828</c:v>
                </c:pt>
                <c:pt idx="33">
                  <c:v>17510.68915223336</c:v>
                </c:pt>
                <c:pt idx="34">
                  <c:v>17711.73017319963</c:v>
                </c:pt>
                <c:pt idx="35">
                  <c:v>18379.67639015497</c:v>
                </c:pt>
                <c:pt idx="36">
                  <c:v>18690.73017319963</c:v>
                </c:pt>
                <c:pt idx="37">
                  <c:v>18974.52415679125</c:v>
                </c:pt>
                <c:pt idx="38">
                  <c:v>19297.01731996354</c:v>
                </c:pt>
                <c:pt idx="39">
                  <c:v>19334.66180492252</c:v>
                </c:pt>
                <c:pt idx="40">
                  <c:v>19540.16499544212</c:v>
                </c:pt>
                <c:pt idx="41">
                  <c:v>19919.04375569736</c:v>
                </c:pt>
              </c:numCache>
            </c:numRef>
          </c:yVal>
          <c:smooth val="0"/>
          <c:extLst xmlns:c16r2="http://schemas.microsoft.com/office/drawing/2015/06/chart">
            <c:ext xmlns:c16="http://schemas.microsoft.com/office/drawing/2014/chart" uri="{C3380CC4-5D6E-409C-BE32-E72D297353CC}">
              <c16:uniqueId val="{00000000-ABA9-40E9-9E58-D4168397F06E}"/>
            </c:ext>
          </c:extLst>
        </c:ser>
        <c:ser>
          <c:idx val="1"/>
          <c:order val="1"/>
          <c:tx>
            <c:v>Public College Costs</c:v>
          </c:tx>
          <c:spPr>
            <a:ln w="19050" cap="rnd">
              <a:solidFill>
                <a:schemeClr val="accent2"/>
              </a:solidFill>
              <a:round/>
            </a:ln>
            <a:effectLst/>
          </c:spPr>
          <c:marker>
            <c:symbol val="circle"/>
            <c:size val="5"/>
            <c:spPr>
              <a:solidFill>
                <a:schemeClr val="accent2"/>
              </a:solidFill>
              <a:ln w="9525">
                <a:solidFill>
                  <a:schemeClr val="accent2"/>
                </a:solidFill>
              </a:ln>
              <a:effectLst/>
            </c:spPr>
          </c:marker>
          <c:xVal>
            <c:numRef>
              <c:f>Sheet1!$B$3:$B$11</c:f>
              <c:numCache>
                <c:formatCode>General</c:formatCode>
                <c:ptCount val="9"/>
                <c:pt idx="0">
                  <c:v>1976.0</c:v>
                </c:pt>
                <c:pt idx="1">
                  <c:v>1981.0</c:v>
                </c:pt>
                <c:pt idx="2">
                  <c:v>1986.0</c:v>
                </c:pt>
                <c:pt idx="3">
                  <c:v>1991.0</c:v>
                </c:pt>
                <c:pt idx="4">
                  <c:v>1996.0</c:v>
                </c:pt>
                <c:pt idx="5">
                  <c:v>2001.0</c:v>
                </c:pt>
                <c:pt idx="6">
                  <c:v>2006.0</c:v>
                </c:pt>
                <c:pt idx="7">
                  <c:v>2011.0</c:v>
                </c:pt>
                <c:pt idx="8">
                  <c:v>2016.0</c:v>
                </c:pt>
              </c:numCache>
            </c:numRef>
          </c:xVal>
          <c:yVal>
            <c:numRef>
              <c:f>Sheet1!$G$3:$G$11</c:f>
              <c:numCache>
                <c:formatCode>General</c:formatCode>
                <c:ptCount val="9"/>
                <c:pt idx="0">
                  <c:v>8160.0</c:v>
                </c:pt>
                <c:pt idx="1">
                  <c:v>7540.0</c:v>
                </c:pt>
                <c:pt idx="2">
                  <c:v>8900.0</c:v>
                </c:pt>
                <c:pt idx="3">
                  <c:v>9630.0</c:v>
                </c:pt>
                <c:pt idx="4">
                  <c:v>10950.0</c:v>
                </c:pt>
                <c:pt idx="5">
                  <c:v>12250.0</c:v>
                </c:pt>
                <c:pt idx="6">
                  <c:v>15180.0</c:v>
                </c:pt>
                <c:pt idx="7">
                  <c:v>18270.0</c:v>
                </c:pt>
                <c:pt idx="8">
                  <c:v>20090.0</c:v>
                </c:pt>
              </c:numCache>
            </c:numRef>
          </c:yVal>
          <c:smooth val="0"/>
          <c:extLst xmlns:c16r2="http://schemas.microsoft.com/office/drawing/2015/06/chart">
            <c:ext xmlns:c16="http://schemas.microsoft.com/office/drawing/2014/chart" uri="{C3380CC4-5D6E-409C-BE32-E72D297353CC}">
              <c16:uniqueId val="{00000001-ABA9-40E9-9E58-D4168397F06E}"/>
            </c:ext>
          </c:extLst>
        </c:ser>
        <c:ser>
          <c:idx val="2"/>
          <c:order val="2"/>
          <c:tx>
            <c:v>Private College Costs=</c:v>
          </c:tx>
          <c:spPr>
            <a:ln w="19050" cap="rnd">
              <a:solidFill>
                <a:srgbClr val="000099"/>
              </a:solidFill>
              <a:round/>
            </a:ln>
            <a:effectLst/>
          </c:spPr>
          <c:marker>
            <c:symbol val="circle"/>
            <c:size val="5"/>
            <c:spPr>
              <a:solidFill>
                <a:srgbClr val="000099"/>
              </a:solidFill>
              <a:ln w="9525">
                <a:solidFill>
                  <a:srgbClr val="000099"/>
                </a:solidFill>
              </a:ln>
              <a:effectLst/>
            </c:spPr>
          </c:marker>
          <c:xVal>
            <c:numRef>
              <c:f>Sheet1!$B$3:$B$11</c:f>
              <c:numCache>
                <c:formatCode>General</c:formatCode>
                <c:ptCount val="9"/>
                <c:pt idx="0">
                  <c:v>1976.0</c:v>
                </c:pt>
                <c:pt idx="1">
                  <c:v>1981.0</c:v>
                </c:pt>
                <c:pt idx="2">
                  <c:v>1986.0</c:v>
                </c:pt>
                <c:pt idx="3">
                  <c:v>1991.0</c:v>
                </c:pt>
                <c:pt idx="4">
                  <c:v>1996.0</c:v>
                </c:pt>
                <c:pt idx="5">
                  <c:v>2001.0</c:v>
                </c:pt>
                <c:pt idx="6">
                  <c:v>2006.0</c:v>
                </c:pt>
                <c:pt idx="7">
                  <c:v>2011.0</c:v>
                </c:pt>
                <c:pt idx="8">
                  <c:v>2016.0</c:v>
                </c:pt>
              </c:numCache>
            </c:numRef>
          </c:xVal>
          <c:yVal>
            <c:numRef>
              <c:f>Sheet1!$F$3:$F$11</c:f>
              <c:numCache>
                <c:formatCode>General</c:formatCode>
                <c:ptCount val="9"/>
                <c:pt idx="0">
                  <c:v>16760.0</c:v>
                </c:pt>
                <c:pt idx="1">
                  <c:v>16630.0</c:v>
                </c:pt>
                <c:pt idx="2">
                  <c:v>21650.0</c:v>
                </c:pt>
                <c:pt idx="3">
                  <c:v>25070.0</c:v>
                </c:pt>
                <c:pt idx="4">
                  <c:v>28140.0</c:v>
                </c:pt>
                <c:pt idx="5">
                  <c:v>32340.0</c:v>
                </c:pt>
                <c:pt idx="6">
                  <c:v>36060.0</c:v>
                </c:pt>
                <c:pt idx="7">
                  <c:v>40450.0</c:v>
                </c:pt>
                <c:pt idx="8">
                  <c:v>45370.0</c:v>
                </c:pt>
              </c:numCache>
            </c:numRef>
          </c:yVal>
          <c:smooth val="0"/>
          <c:extLst xmlns:c16r2="http://schemas.microsoft.com/office/drawing/2015/06/chart">
            <c:ext xmlns:c16="http://schemas.microsoft.com/office/drawing/2014/chart" uri="{C3380CC4-5D6E-409C-BE32-E72D297353CC}">
              <c16:uniqueId val="{00000002-ABA9-40E9-9E58-D4168397F06E}"/>
            </c:ext>
          </c:extLst>
        </c:ser>
        <c:dLbls>
          <c:showLegendKey val="0"/>
          <c:showVal val="0"/>
          <c:showCatName val="0"/>
          <c:showSerName val="0"/>
          <c:showPercent val="0"/>
          <c:showBubbleSize val="0"/>
        </c:dLbls>
        <c:axId val="2124940280"/>
        <c:axId val="2124945976"/>
      </c:scatterChart>
      <c:valAx>
        <c:axId val="212494028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2124945976"/>
        <c:crosses val="autoZero"/>
        <c:crossBetween val="midCat"/>
      </c:valAx>
      <c:valAx>
        <c:axId val="21249459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lgn="r">
              <a:defRPr sz="1600" b="0" i="0" u="none" strike="noStrike" kern="1200" baseline="0">
                <a:solidFill>
                  <a:schemeClr val="tx1">
                    <a:lumMod val="65000"/>
                    <a:lumOff val="35000"/>
                  </a:schemeClr>
                </a:solidFill>
                <a:latin typeface="+mn-lt"/>
                <a:ea typeface="+mn-ea"/>
                <a:cs typeface="+mn-cs"/>
              </a:defRPr>
            </a:pPr>
            <a:endParaRPr lang="en-US"/>
          </a:p>
        </c:txPr>
        <c:crossAx val="2124940280"/>
        <c:crosses val="autoZero"/>
        <c:crossBetween val="midCat"/>
        <c:majorUnit val="10000.0"/>
      </c:valAx>
      <c:spPr>
        <a:noFill/>
        <a:ln>
          <a:noFill/>
        </a:ln>
        <a:effectLst/>
      </c:spPr>
    </c:plotArea>
    <c:plotVisOnly val="1"/>
    <c:dispBlanksAs val="gap"/>
    <c:showDLblsOverMax val="0"/>
  </c:chart>
  <c:spPr>
    <a:noFill/>
    <a:ln>
      <a:noFill/>
    </a:ln>
    <a:effectLst/>
  </c:spPr>
  <c:txPr>
    <a:bodyPr/>
    <a:lstStyle/>
    <a:p>
      <a:pPr>
        <a:defRPr sz="16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smtClean="0"/>
              <a:t>Aggregate Student</a:t>
            </a:r>
            <a:r>
              <a:rPr lang="en-US" sz="1800" b="1" baseline="0" dirty="0" smtClean="0"/>
              <a:t> </a:t>
            </a:r>
            <a:r>
              <a:rPr lang="en-US" sz="1800" b="1" baseline="0" dirty="0"/>
              <a:t>Distribution, 2004 </a:t>
            </a:r>
            <a:r>
              <a:rPr lang="en-US" sz="1800" b="1" baseline="0" dirty="0" smtClean="0"/>
              <a:t>Data Sample</a:t>
            </a:r>
            <a:endParaRPr lang="en-US" sz="1800" b="1" dirty="0"/>
          </a:p>
        </c:rich>
      </c:tx>
      <c:layout>
        <c:manualLayout>
          <c:xMode val="edge"/>
          <c:yMode val="edge"/>
          <c:x val="0.203758961256864"/>
          <c:y val="0.0196346309539699"/>
        </c:manualLayout>
      </c:layout>
      <c:overlay val="0"/>
      <c:spPr>
        <a:noFill/>
        <a:ln>
          <a:noFill/>
        </a:ln>
        <a:effectLst/>
      </c:spPr>
    </c:title>
    <c:autoTitleDeleted val="0"/>
    <c:plotArea>
      <c:layout/>
      <c:lineChart>
        <c:grouping val="standard"/>
        <c:varyColors val="0"/>
        <c:ser>
          <c:idx val="1"/>
          <c:order val="0"/>
          <c:spPr>
            <a:ln w="28575" cap="rnd">
              <a:solidFill>
                <a:schemeClr val="accent1">
                  <a:lumMod val="50000"/>
                </a:schemeClr>
              </a:solidFill>
              <a:round/>
            </a:ln>
            <a:effectLst/>
          </c:spPr>
          <c:marker>
            <c:symbol val="none"/>
          </c:marker>
          <c:val>
            <c:numRef>
              <c:f>Sheet1!$I$3:$I$639</c:f>
              <c:numCache>
                <c:formatCode>0</c:formatCode>
                <c:ptCount val="637"/>
                <c:pt idx="0">
                  <c:v>0.0</c:v>
                </c:pt>
                <c:pt idx="1">
                  <c:v>0.0</c:v>
                </c:pt>
                <c:pt idx="2">
                  <c:v>0.0</c:v>
                </c:pt>
                <c:pt idx="3">
                  <c:v>0.0</c:v>
                </c:pt>
                <c:pt idx="4">
                  <c:v>100.0</c:v>
                </c:pt>
                <c:pt idx="5">
                  <c:v>200.0</c:v>
                </c:pt>
                <c:pt idx="6">
                  <c:v>200.0</c:v>
                </c:pt>
                <c:pt idx="7">
                  <c:v>400.0</c:v>
                </c:pt>
                <c:pt idx="8">
                  <c:v>400.0</c:v>
                </c:pt>
                <c:pt idx="9">
                  <c:v>400.0</c:v>
                </c:pt>
                <c:pt idx="10">
                  <c:v>400.0</c:v>
                </c:pt>
                <c:pt idx="11">
                  <c:v>400.0</c:v>
                </c:pt>
                <c:pt idx="12">
                  <c:v>400.0</c:v>
                </c:pt>
                <c:pt idx="13">
                  <c:v>400.0</c:v>
                </c:pt>
                <c:pt idx="14">
                  <c:v>400.0</c:v>
                </c:pt>
                <c:pt idx="15">
                  <c:v>500.0</c:v>
                </c:pt>
                <c:pt idx="16">
                  <c:v>400.0</c:v>
                </c:pt>
                <c:pt idx="17">
                  <c:v>500.0</c:v>
                </c:pt>
                <c:pt idx="18">
                  <c:v>600.0</c:v>
                </c:pt>
                <c:pt idx="19">
                  <c:v>600.0</c:v>
                </c:pt>
                <c:pt idx="20">
                  <c:v>500.0</c:v>
                </c:pt>
                <c:pt idx="21">
                  <c:v>500.0</c:v>
                </c:pt>
                <c:pt idx="22">
                  <c:v>400.0</c:v>
                </c:pt>
                <c:pt idx="23">
                  <c:v>400.0</c:v>
                </c:pt>
                <c:pt idx="24">
                  <c:v>500.0</c:v>
                </c:pt>
                <c:pt idx="25">
                  <c:v>500.0</c:v>
                </c:pt>
                <c:pt idx="26">
                  <c:v>500.0</c:v>
                </c:pt>
                <c:pt idx="27">
                  <c:v>500.0</c:v>
                </c:pt>
                <c:pt idx="28">
                  <c:v>500.0</c:v>
                </c:pt>
                <c:pt idx="29">
                  <c:v>600.0</c:v>
                </c:pt>
                <c:pt idx="30">
                  <c:v>500.0</c:v>
                </c:pt>
                <c:pt idx="31">
                  <c:v>500.0</c:v>
                </c:pt>
                <c:pt idx="32">
                  <c:v>500.0</c:v>
                </c:pt>
                <c:pt idx="33">
                  <c:v>600.0</c:v>
                </c:pt>
                <c:pt idx="34">
                  <c:v>500.0</c:v>
                </c:pt>
                <c:pt idx="35">
                  <c:v>500.0</c:v>
                </c:pt>
                <c:pt idx="36">
                  <c:v>600.0</c:v>
                </c:pt>
                <c:pt idx="37">
                  <c:v>700.0</c:v>
                </c:pt>
                <c:pt idx="38">
                  <c:v>600.0</c:v>
                </c:pt>
                <c:pt idx="39">
                  <c:v>600.0</c:v>
                </c:pt>
                <c:pt idx="40">
                  <c:v>600.0</c:v>
                </c:pt>
                <c:pt idx="41">
                  <c:v>700.0</c:v>
                </c:pt>
                <c:pt idx="42">
                  <c:v>600.0</c:v>
                </c:pt>
                <c:pt idx="43">
                  <c:v>600.0</c:v>
                </c:pt>
                <c:pt idx="44">
                  <c:v>600.0</c:v>
                </c:pt>
                <c:pt idx="45">
                  <c:v>700.0</c:v>
                </c:pt>
                <c:pt idx="46">
                  <c:v>800.0</c:v>
                </c:pt>
                <c:pt idx="47">
                  <c:v>700.0</c:v>
                </c:pt>
                <c:pt idx="48">
                  <c:v>700.0</c:v>
                </c:pt>
                <c:pt idx="49">
                  <c:v>700.0</c:v>
                </c:pt>
                <c:pt idx="50">
                  <c:v>800.0</c:v>
                </c:pt>
                <c:pt idx="51">
                  <c:v>800.0</c:v>
                </c:pt>
                <c:pt idx="52">
                  <c:v>800.0</c:v>
                </c:pt>
                <c:pt idx="53">
                  <c:v>800.0</c:v>
                </c:pt>
                <c:pt idx="54">
                  <c:v>800.0</c:v>
                </c:pt>
                <c:pt idx="55">
                  <c:v>900.0</c:v>
                </c:pt>
                <c:pt idx="56">
                  <c:v>900.0</c:v>
                </c:pt>
                <c:pt idx="57">
                  <c:v>900.0</c:v>
                </c:pt>
                <c:pt idx="58">
                  <c:v>900.0</c:v>
                </c:pt>
                <c:pt idx="59">
                  <c:v>900.0</c:v>
                </c:pt>
                <c:pt idx="60">
                  <c:v>800.0</c:v>
                </c:pt>
                <c:pt idx="61">
                  <c:v>900.0</c:v>
                </c:pt>
                <c:pt idx="62">
                  <c:v>1000.0</c:v>
                </c:pt>
                <c:pt idx="63">
                  <c:v>1000.0</c:v>
                </c:pt>
                <c:pt idx="64">
                  <c:v>1000.0</c:v>
                </c:pt>
                <c:pt idx="65">
                  <c:v>1100.0</c:v>
                </c:pt>
                <c:pt idx="66">
                  <c:v>1100.0</c:v>
                </c:pt>
                <c:pt idx="67">
                  <c:v>1100.0</c:v>
                </c:pt>
                <c:pt idx="68">
                  <c:v>1100.0</c:v>
                </c:pt>
                <c:pt idx="69">
                  <c:v>1200.0</c:v>
                </c:pt>
                <c:pt idx="70">
                  <c:v>1200.0</c:v>
                </c:pt>
                <c:pt idx="71">
                  <c:v>1200.0</c:v>
                </c:pt>
                <c:pt idx="72">
                  <c:v>1200.0</c:v>
                </c:pt>
                <c:pt idx="73">
                  <c:v>1100.0</c:v>
                </c:pt>
                <c:pt idx="74">
                  <c:v>1200.0</c:v>
                </c:pt>
                <c:pt idx="75">
                  <c:v>1300.0</c:v>
                </c:pt>
                <c:pt idx="76">
                  <c:v>1300.0</c:v>
                </c:pt>
                <c:pt idx="77">
                  <c:v>1300.0</c:v>
                </c:pt>
                <c:pt idx="78">
                  <c:v>1300.0</c:v>
                </c:pt>
                <c:pt idx="79">
                  <c:v>1300.0</c:v>
                </c:pt>
                <c:pt idx="80">
                  <c:v>1400.0</c:v>
                </c:pt>
                <c:pt idx="81">
                  <c:v>1400.0</c:v>
                </c:pt>
                <c:pt idx="82">
                  <c:v>1400.0</c:v>
                </c:pt>
                <c:pt idx="83">
                  <c:v>1400.0</c:v>
                </c:pt>
                <c:pt idx="84">
                  <c:v>1400.0</c:v>
                </c:pt>
                <c:pt idx="85">
                  <c:v>1400.0</c:v>
                </c:pt>
                <c:pt idx="86">
                  <c:v>1400.0</c:v>
                </c:pt>
                <c:pt idx="87">
                  <c:v>1400.0</c:v>
                </c:pt>
                <c:pt idx="88">
                  <c:v>1400.0</c:v>
                </c:pt>
                <c:pt idx="89">
                  <c:v>1400.0</c:v>
                </c:pt>
                <c:pt idx="90">
                  <c:v>1400.0</c:v>
                </c:pt>
                <c:pt idx="91">
                  <c:v>1500.0</c:v>
                </c:pt>
                <c:pt idx="92">
                  <c:v>1500.0</c:v>
                </c:pt>
                <c:pt idx="93">
                  <c:v>1500.0</c:v>
                </c:pt>
                <c:pt idx="94">
                  <c:v>1500.0</c:v>
                </c:pt>
                <c:pt idx="95">
                  <c:v>1600.0</c:v>
                </c:pt>
                <c:pt idx="96">
                  <c:v>1700.0</c:v>
                </c:pt>
                <c:pt idx="97">
                  <c:v>1600.0</c:v>
                </c:pt>
                <c:pt idx="98">
                  <c:v>1600.0</c:v>
                </c:pt>
                <c:pt idx="99">
                  <c:v>1600.0</c:v>
                </c:pt>
                <c:pt idx="100">
                  <c:v>1600.0</c:v>
                </c:pt>
                <c:pt idx="101">
                  <c:v>1700.0</c:v>
                </c:pt>
                <c:pt idx="102">
                  <c:v>1600.0</c:v>
                </c:pt>
                <c:pt idx="103">
                  <c:v>1700.0</c:v>
                </c:pt>
                <c:pt idx="104">
                  <c:v>1700.0</c:v>
                </c:pt>
                <c:pt idx="105">
                  <c:v>1700.0</c:v>
                </c:pt>
                <c:pt idx="106">
                  <c:v>1800.0</c:v>
                </c:pt>
                <c:pt idx="107">
                  <c:v>1900.0</c:v>
                </c:pt>
                <c:pt idx="108">
                  <c:v>1900.0</c:v>
                </c:pt>
                <c:pt idx="109">
                  <c:v>1900.0</c:v>
                </c:pt>
                <c:pt idx="110">
                  <c:v>1900.0</c:v>
                </c:pt>
                <c:pt idx="111">
                  <c:v>2000.0</c:v>
                </c:pt>
                <c:pt idx="112">
                  <c:v>1900.0</c:v>
                </c:pt>
                <c:pt idx="113">
                  <c:v>1900.0</c:v>
                </c:pt>
                <c:pt idx="114">
                  <c:v>1900.0</c:v>
                </c:pt>
                <c:pt idx="115">
                  <c:v>2000.0</c:v>
                </c:pt>
                <c:pt idx="116">
                  <c:v>2100.0</c:v>
                </c:pt>
                <c:pt idx="117">
                  <c:v>2100.0</c:v>
                </c:pt>
                <c:pt idx="118">
                  <c:v>2100.0</c:v>
                </c:pt>
                <c:pt idx="119">
                  <c:v>2000.0</c:v>
                </c:pt>
                <c:pt idx="120">
                  <c:v>2100.0</c:v>
                </c:pt>
                <c:pt idx="121">
                  <c:v>2100.0</c:v>
                </c:pt>
                <c:pt idx="122">
                  <c:v>2000.0</c:v>
                </c:pt>
                <c:pt idx="123">
                  <c:v>2000.0</c:v>
                </c:pt>
                <c:pt idx="124">
                  <c:v>2100.0</c:v>
                </c:pt>
                <c:pt idx="125">
                  <c:v>2200.0</c:v>
                </c:pt>
                <c:pt idx="126">
                  <c:v>2200.0</c:v>
                </c:pt>
                <c:pt idx="127">
                  <c:v>2200.0</c:v>
                </c:pt>
                <c:pt idx="128">
                  <c:v>2200.0</c:v>
                </c:pt>
                <c:pt idx="129">
                  <c:v>2300.0</c:v>
                </c:pt>
                <c:pt idx="130">
                  <c:v>2300.0</c:v>
                </c:pt>
                <c:pt idx="131">
                  <c:v>2300.0</c:v>
                </c:pt>
                <c:pt idx="132">
                  <c:v>2400.0</c:v>
                </c:pt>
                <c:pt idx="133">
                  <c:v>2400.0</c:v>
                </c:pt>
                <c:pt idx="134">
                  <c:v>2500.0</c:v>
                </c:pt>
                <c:pt idx="135">
                  <c:v>2400.0</c:v>
                </c:pt>
                <c:pt idx="136">
                  <c:v>2400.0</c:v>
                </c:pt>
                <c:pt idx="137">
                  <c:v>2400.0</c:v>
                </c:pt>
                <c:pt idx="138">
                  <c:v>2400.0</c:v>
                </c:pt>
                <c:pt idx="139">
                  <c:v>2500.0</c:v>
                </c:pt>
                <c:pt idx="140">
                  <c:v>2600.0</c:v>
                </c:pt>
                <c:pt idx="141">
                  <c:v>2700.0</c:v>
                </c:pt>
                <c:pt idx="142">
                  <c:v>2700.0</c:v>
                </c:pt>
                <c:pt idx="143">
                  <c:v>2600.0</c:v>
                </c:pt>
                <c:pt idx="144">
                  <c:v>2600.0</c:v>
                </c:pt>
                <c:pt idx="145">
                  <c:v>2700.0</c:v>
                </c:pt>
                <c:pt idx="146">
                  <c:v>2700.0</c:v>
                </c:pt>
                <c:pt idx="147">
                  <c:v>2700.0</c:v>
                </c:pt>
                <c:pt idx="148">
                  <c:v>2700.0</c:v>
                </c:pt>
                <c:pt idx="149">
                  <c:v>2700.0</c:v>
                </c:pt>
                <c:pt idx="150">
                  <c:v>2800.0</c:v>
                </c:pt>
                <c:pt idx="151">
                  <c:v>2900.0</c:v>
                </c:pt>
                <c:pt idx="152">
                  <c:v>3000.0</c:v>
                </c:pt>
                <c:pt idx="153">
                  <c:v>2900.0</c:v>
                </c:pt>
                <c:pt idx="154">
                  <c:v>3000.0</c:v>
                </c:pt>
                <c:pt idx="155">
                  <c:v>3000.0</c:v>
                </c:pt>
                <c:pt idx="156">
                  <c:v>3000.0</c:v>
                </c:pt>
                <c:pt idx="157">
                  <c:v>3000.0</c:v>
                </c:pt>
                <c:pt idx="158">
                  <c:v>3000.0</c:v>
                </c:pt>
                <c:pt idx="159">
                  <c:v>3100.0</c:v>
                </c:pt>
                <c:pt idx="160">
                  <c:v>3200.0</c:v>
                </c:pt>
                <c:pt idx="161">
                  <c:v>3300.0</c:v>
                </c:pt>
                <c:pt idx="162">
                  <c:v>3400.0</c:v>
                </c:pt>
                <c:pt idx="163">
                  <c:v>3500.0</c:v>
                </c:pt>
                <c:pt idx="164">
                  <c:v>3500.0</c:v>
                </c:pt>
                <c:pt idx="165">
                  <c:v>3500.0</c:v>
                </c:pt>
                <c:pt idx="166">
                  <c:v>3400.0</c:v>
                </c:pt>
                <c:pt idx="167">
                  <c:v>3300.0</c:v>
                </c:pt>
                <c:pt idx="168">
                  <c:v>3400.0</c:v>
                </c:pt>
                <c:pt idx="169">
                  <c:v>3600.0</c:v>
                </c:pt>
                <c:pt idx="170">
                  <c:v>3700.0</c:v>
                </c:pt>
                <c:pt idx="171">
                  <c:v>3700.0</c:v>
                </c:pt>
                <c:pt idx="172">
                  <c:v>3600.0</c:v>
                </c:pt>
                <c:pt idx="173">
                  <c:v>3500.0</c:v>
                </c:pt>
                <c:pt idx="174">
                  <c:v>3700.0</c:v>
                </c:pt>
                <c:pt idx="175">
                  <c:v>3800.0</c:v>
                </c:pt>
                <c:pt idx="176">
                  <c:v>3800.0</c:v>
                </c:pt>
                <c:pt idx="177">
                  <c:v>3800.0</c:v>
                </c:pt>
                <c:pt idx="178">
                  <c:v>3800.0</c:v>
                </c:pt>
                <c:pt idx="179">
                  <c:v>3800.0</c:v>
                </c:pt>
                <c:pt idx="180">
                  <c:v>3800.0</c:v>
                </c:pt>
                <c:pt idx="181">
                  <c:v>3900.0</c:v>
                </c:pt>
                <c:pt idx="182">
                  <c:v>4000.0</c:v>
                </c:pt>
                <c:pt idx="183">
                  <c:v>4000.0</c:v>
                </c:pt>
                <c:pt idx="184">
                  <c:v>4000.0</c:v>
                </c:pt>
                <c:pt idx="185">
                  <c:v>4000.0</c:v>
                </c:pt>
                <c:pt idx="186">
                  <c:v>4200.0</c:v>
                </c:pt>
                <c:pt idx="187">
                  <c:v>4200.0</c:v>
                </c:pt>
                <c:pt idx="188">
                  <c:v>4200.0</c:v>
                </c:pt>
                <c:pt idx="189">
                  <c:v>4200.0</c:v>
                </c:pt>
                <c:pt idx="190">
                  <c:v>4200.0</c:v>
                </c:pt>
                <c:pt idx="191">
                  <c:v>4200.0</c:v>
                </c:pt>
                <c:pt idx="192">
                  <c:v>4200.0</c:v>
                </c:pt>
                <c:pt idx="193">
                  <c:v>4200.0</c:v>
                </c:pt>
                <c:pt idx="194">
                  <c:v>4300.0</c:v>
                </c:pt>
                <c:pt idx="195">
                  <c:v>4300.0</c:v>
                </c:pt>
                <c:pt idx="196">
                  <c:v>4400.0</c:v>
                </c:pt>
                <c:pt idx="197">
                  <c:v>4400.0</c:v>
                </c:pt>
                <c:pt idx="198">
                  <c:v>4400.0</c:v>
                </c:pt>
                <c:pt idx="199">
                  <c:v>4400.0</c:v>
                </c:pt>
                <c:pt idx="200">
                  <c:v>4400.0</c:v>
                </c:pt>
                <c:pt idx="201">
                  <c:v>4400.0</c:v>
                </c:pt>
                <c:pt idx="202">
                  <c:v>4400.0</c:v>
                </c:pt>
                <c:pt idx="203">
                  <c:v>4400.0</c:v>
                </c:pt>
                <c:pt idx="204">
                  <c:v>4600.0</c:v>
                </c:pt>
                <c:pt idx="205">
                  <c:v>4800.0</c:v>
                </c:pt>
                <c:pt idx="206">
                  <c:v>4800.0</c:v>
                </c:pt>
                <c:pt idx="207">
                  <c:v>5000.0</c:v>
                </c:pt>
                <c:pt idx="208">
                  <c:v>5100.0</c:v>
                </c:pt>
                <c:pt idx="209">
                  <c:v>5100.0</c:v>
                </c:pt>
                <c:pt idx="210">
                  <c:v>5200.0</c:v>
                </c:pt>
                <c:pt idx="211">
                  <c:v>5200.0</c:v>
                </c:pt>
                <c:pt idx="212">
                  <c:v>5300.0</c:v>
                </c:pt>
                <c:pt idx="213">
                  <c:v>5300.0</c:v>
                </c:pt>
                <c:pt idx="214">
                  <c:v>5400.0</c:v>
                </c:pt>
                <c:pt idx="215">
                  <c:v>5400.0</c:v>
                </c:pt>
                <c:pt idx="216">
                  <c:v>5400.0</c:v>
                </c:pt>
                <c:pt idx="217">
                  <c:v>5400.0</c:v>
                </c:pt>
                <c:pt idx="218">
                  <c:v>5300.0</c:v>
                </c:pt>
                <c:pt idx="219">
                  <c:v>5400.0</c:v>
                </c:pt>
                <c:pt idx="220">
                  <c:v>5400.0</c:v>
                </c:pt>
                <c:pt idx="221">
                  <c:v>5400.0</c:v>
                </c:pt>
                <c:pt idx="222">
                  <c:v>5500.0</c:v>
                </c:pt>
                <c:pt idx="223">
                  <c:v>5600.0</c:v>
                </c:pt>
                <c:pt idx="224">
                  <c:v>5600.0</c:v>
                </c:pt>
                <c:pt idx="225">
                  <c:v>5600.0</c:v>
                </c:pt>
                <c:pt idx="226">
                  <c:v>5700.0</c:v>
                </c:pt>
                <c:pt idx="227">
                  <c:v>5800.0</c:v>
                </c:pt>
                <c:pt idx="228">
                  <c:v>5900.0</c:v>
                </c:pt>
                <c:pt idx="229">
                  <c:v>5900.0</c:v>
                </c:pt>
                <c:pt idx="230">
                  <c:v>5900.0</c:v>
                </c:pt>
                <c:pt idx="231">
                  <c:v>5900.0</c:v>
                </c:pt>
                <c:pt idx="232">
                  <c:v>6000.0</c:v>
                </c:pt>
                <c:pt idx="233">
                  <c:v>6000.0</c:v>
                </c:pt>
                <c:pt idx="234">
                  <c:v>6100.0</c:v>
                </c:pt>
                <c:pt idx="235">
                  <c:v>6000.0</c:v>
                </c:pt>
                <c:pt idx="236">
                  <c:v>6100.0</c:v>
                </c:pt>
                <c:pt idx="237">
                  <c:v>6100.0</c:v>
                </c:pt>
                <c:pt idx="238">
                  <c:v>6100.0</c:v>
                </c:pt>
                <c:pt idx="239">
                  <c:v>6000.0</c:v>
                </c:pt>
                <c:pt idx="240">
                  <c:v>6100.0</c:v>
                </c:pt>
                <c:pt idx="241">
                  <c:v>6200.0</c:v>
                </c:pt>
                <c:pt idx="242">
                  <c:v>6400.0</c:v>
                </c:pt>
                <c:pt idx="243">
                  <c:v>6300.0</c:v>
                </c:pt>
                <c:pt idx="244">
                  <c:v>6300.0</c:v>
                </c:pt>
                <c:pt idx="245">
                  <c:v>6200.0</c:v>
                </c:pt>
                <c:pt idx="246">
                  <c:v>6400.0</c:v>
                </c:pt>
                <c:pt idx="247">
                  <c:v>6500.0</c:v>
                </c:pt>
                <c:pt idx="248">
                  <c:v>6600.0</c:v>
                </c:pt>
                <c:pt idx="249">
                  <c:v>6600.0</c:v>
                </c:pt>
                <c:pt idx="250">
                  <c:v>6600.0</c:v>
                </c:pt>
                <c:pt idx="251">
                  <c:v>6700.0</c:v>
                </c:pt>
                <c:pt idx="252">
                  <c:v>6800.0</c:v>
                </c:pt>
                <c:pt idx="253">
                  <c:v>6800.0</c:v>
                </c:pt>
                <c:pt idx="254">
                  <c:v>6800.0</c:v>
                </c:pt>
                <c:pt idx="255">
                  <c:v>6900.0</c:v>
                </c:pt>
                <c:pt idx="256">
                  <c:v>6800.0</c:v>
                </c:pt>
                <c:pt idx="257">
                  <c:v>6900.0</c:v>
                </c:pt>
                <c:pt idx="258">
                  <c:v>6900.0</c:v>
                </c:pt>
                <c:pt idx="259">
                  <c:v>7100.0</c:v>
                </c:pt>
                <c:pt idx="260">
                  <c:v>7200.0</c:v>
                </c:pt>
                <c:pt idx="261">
                  <c:v>7300.0</c:v>
                </c:pt>
                <c:pt idx="262">
                  <c:v>7200.0</c:v>
                </c:pt>
                <c:pt idx="263">
                  <c:v>7300.0</c:v>
                </c:pt>
                <c:pt idx="264">
                  <c:v>7300.0</c:v>
                </c:pt>
                <c:pt idx="265">
                  <c:v>7300.0</c:v>
                </c:pt>
                <c:pt idx="266">
                  <c:v>7400.0</c:v>
                </c:pt>
                <c:pt idx="267">
                  <c:v>7500.0</c:v>
                </c:pt>
                <c:pt idx="268">
                  <c:v>7700.0</c:v>
                </c:pt>
                <c:pt idx="269">
                  <c:v>7800.0</c:v>
                </c:pt>
                <c:pt idx="270">
                  <c:v>7800.0</c:v>
                </c:pt>
                <c:pt idx="271">
                  <c:v>7800.0</c:v>
                </c:pt>
                <c:pt idx="272">
                  <c:v>8000.0</c:v>
                </c:pt>
                <c:pt idx="273">
                  <c:v>7900.0</c:v>
                </c:pt>
                <c:pt idx="274">
                  <c:v>8000.0</c:v>
                </c:pt>
                <c:pt idx="275">
                  <c:v>7900.0</c:v>
                </c:pt>
                <c:pt idx="276">
                  <c:v>8000.0</c:v>
                </c:pt>
                <c:pt idx="277">
                  <c:v>8100.0</c:v>
                </c:pt>
                <c:pt idx="278">
                  <c:v>8400.0</c:v>
                </c:pt>
                <c:pt idx="279">
                  <c:v>8400.0</c:v>
                </c:pt>
                <c:pt idx="280">
                  <c:v>8500.0</c:v>
                </c:pt>
                <c:pt idx="281">
                  <c:v>8500.0</c:v>
                </c:pt>
                <c:pt idx="282">
                  <c:v>8600.0</c:v>
                </c:pt>
                <c:pt idx="283">
                  <c:v>8600.0</c:v>
                </c:pt>
                <c:pt idx="284">
                  <c:v>8600.0</c:v>
                </c:pt>
                <c:pt idx="285">
                  <c:v>8600.0</c:v>
                </c:pt>
                <c:pt idx="286">
                  <c:v>8800.0</c:v>
                </c:pt>
                <c:pt idx="287">
                  <c:v>8900.0</c:v>
                </c:pt>
                <c:pt idx="288">
                  <c:v>9000.0</c:v>
                </c:pt>
                <c:pt idx="289">
                  <c:v>8900.0</c:v>
                </c:pt>
                <c:pt idx="290">
                  <c:v>9000.0</c:v>
                </c:pt>
                <c:pt idx="291">
                  <c:v>9000.0</c:v>
                </c:pt>
                <c:pt idx="292">
                  <c:v>9000.0</c:v>
                </c:pt>
                <c:pt idx="293">
                  <c:v>9000.0</c:v>
                </c:pt>
                <c:pt idx="294">
                  <c:v>9100.0</c:v>
                </c:pt>
                <c:pt idx="295">
                  <c:v>9100.0</c:v>
                </c:pt>
                <c:pt idx="296">
                  <c:v>9200.0</c:v>
                </c:pt>
                <c:pt idx="297">
                  <c:v>9200.0</c:v>
                </c:pt>
                <c:pt idx="298">
                  <c:v>9300.0</c:v>
                </c:pt>
                <c:pt idx="299">
                  <c:v>9400.0</c:v>
                </c:pt>
                <c:pt idx="300">
                  <c:v>9500.0</c:v>
                </c:pt>
                <c:pt idx="301">
                  <c:v>9700.0</c:v>
                </c:pt>
                <c:pt idx="302">
                  <c:v>9800.0</c:v>
                </c:pt>
                <c:pt idx="303">
                  <c:v>9700.0</c:v>
                </c:pt>
                <c:pt idx="304">
                  <c:v>9700.0</c:v>
                </c:pt>
                <c:pt idx="305">
                  <c:v>9700.0</c:v>
                </c:pt>
                <c:pt idx="306">
                  <c:v>9700.0</c:v>
                </c:pt>
                <c:pt idx="307">
                  <c:v>9800.0</c:v>
                </c:pt>
                <c:pt idx="308">
                  <c:v>9900.0</c:v>
                </c:pt>
                <c:pt idx="309">
                  <c:v>10100.0</c:v>
                </c:pt>
                <c:pt idx="310">
                  <c:v>10100.0</c:v>
                </c:pt>
                <c:pt idx="311">
                  <c:v>10100.0</c:v>
                </c:pt>
                <c:pt idx="312">
                  <c:v>10100.0</c:v>
                </c:pt>
                <c:pt idx="313">
                  <c:v>10200.0</c:v>
                </c:pt>
                <c:pt idx="314">
                  <c:v>10300.0</c:v>
                </c:pt>
                <c:pt idx="315">
                  <c:v>10400.0</c:v>
                </c:pt>
                <c:pt idx="316">
                  <c:v>10600.0</c:v>
                </c:pt>
                <c:pt idx="317">
                  <c:v>10500.0</c:v>
                </c:pt>
                <c:pt idx="318">
                  <c:v>10500.0</c:v>
                </c:pt>
                <c:pt idx="319">
                  <c:v>10600.0</c:v>
                </c:pt>
                <c:pt idx="320">
                  <c:v>10800.0</c:v>
                </c:pt>
                <c:pt idx="321">
                  <c:v>10900.0</c:v>
                </c:pt>
                <c:pt idx="322">
                  <c:v>10900.0</c:v>
                </c:pt>
                <c:pt idx="323">
                  <c:v>10900.0</c:v>
                </c:pt>
                <c:pt idx="324">
                  <c:v>11000.0</c:v>
                </c:pt>
                <c:pt idx="325">
                  <c:v>11000.0</c:v>
                </c:pt>
                <c:pt idx="326">
                  <c:v>11200.0</c:v>
                </c:pt>
                <c:pt idx="327">
                  <c:v>11300.0</c:v>
                </c:pt>
                <c:pt idx="328">
                  <c:v>11400.0</c:v>
                </c:pt>
                <c:pt idx="329">
                  <c:v>11500.0</c:v>
                </c:pt>
                <c:pt idx="330">
                  <c:v>11600.0</c:v>
                </c:pt>
                <c:pt idx="331">
                  <c:v>11700.0</c:v>
                </c:pt>
                <c:pt idx="332">
                  <c:v>11800.0</c:v>
                </c:pt>
                <c:pt idx="333">
                  <c:v>11800.0</c:v>
                </c:pt>
                <c:pt idx="334">
                  <c:v>11700.0</c:v>
                </c:pt>
                <c:pt idx="335">
                  <c:v>11800.0</c:v>
                </c:pt>
                <c:pt idx="336">
                  <c:v>11800.0</c:v>
                </c:pt>
                <c:pt idx="337">
                  <c:v>12000.0</c:v>
                </c:pt>
                <c:pt idx="338">
                  <c:v>12000.0</c:v>
                </c:pt>
                <c:pt idx="339">
                  <c:v>12100.0</c:v>
                </c:pt>
                <c:pt idx="340">
                  <c:v>12100.0</c:v>
                </c:pt>
                <c:pt idx="341">
                  <c:v>12200.0</c:v>
                </c:pt>
                <c:pt idx="342">
                  <c:v>12300.0</c:v>
                </c:pt>
                <c:pt idx="343">
                  <c:v>12400.0</c:v>
                </c:pt>
                <c:pt idx="344">
                  <c:v>12300.0</c:v>
                </c:pt>
                <c:pt idx="345">
                  <c:v>12300.0</c:v>
                </c:pt>
                <c:pt idx="346">
                  <c:v>12400.0</c:v>
                </c:pt>
                <c:pt idx="347">
                  <c:v>12500.0</c:v>
                </c:pt>
                <c:pt idx="348">
                  <c:v>12600.0</c:v>
                </c:pt>
                <c:pt idx="349">
                  <c:v>12700.0</c:v>
                </c:pt>
                <c:pt idx="350">
                  <c:v>12900.0</c:v>
                </c:pt>
                <c:pt idx="351">
                  <c:v>13000.0</c:v>
                </c:pt>
                <c:pt idx="352">
                  <c:v>12900.0</c:v>
                </c:pt>
                <c:pt idx="353">
                  <c:v>12900.0</c:v>
                </c:pt>
                <c:pt idx="354">
                  <c:v>13000.0</c:v>
                </c:pt>
                <c:pt idx="355">
                  <c:v>13200.0</c:v>
                </c:pt>
                <c:pt idx="356">
                  <c:v>13400.0</c:v>
                </c:pt>
                <c:pt idx="357">
                  <c:v>13500.0</c:v>
                </c:pt>
                <c:pt idx="358">
                  <c:v>13700.0</c:v>
                </c:pt>
                <c:pt idx="359">
                  <c:v>13700.0</c:v>
                </c:pt>
                <c:pt idx="360">
                  <c:v>13800.0</c:v>
                </c:pt>
                <c:pt idx="361">
                  <c:v>13900.0</c:v>
                </c:pt>
                <c:pt idx="362">
                  <c:v>14000.0</c:v>
                </c:pt>
                <c:pt idx="363">
                  <c:v>14000.0</c:v>
                </c:pt>
                <c:pt idx="364">
                  <c:v>14100.0</c:v>
                </c:pt>
                <c:pt idx="365">
                  <c:v>14000.0</c:v>
                </c:pt>
                <c:pt idx="366">
                  <c:v>14000.0</c:v>
                </c:pt>
                <c:pt idx="367">
                  <c:v>14000.0</c:v>
                </c:pt>
                <c:pt idx="368">
                  <c:v>14200.0</c:v>
                </c:pt>
                <c:pt idx="369">
                  <c:v>14100.0</c:v>
                </c:pt>
                <c:pt idx="370">
                  <c:v>14100.0</c:v>
                </c:pt>
                <c:pt idx="371">
                  <c:v>14100.0</c:v>
                </c:pt>
                <c:pt idx="372">
                  <c:v>14200.0</c:v>
                </c:pt>
                <c:pt idx="373">
                  <c:v>14400.0</c:v>
                </c:pt>
                <c:pt idx="374">
                  <c:v>14500.0</c:v>
                </c:pt>
                <c:pt idx="375">
                  <c:v>14500.0</c:v>
                </c:pt>
                <c:pt idx="376">
                  <c:v>14600.0</c:v>
                </c:pt>
                <c:pt idx="377">
                  <c:v>14600.0</c:v>
                </c:pt>
                <c:pt idx="378">
                  <c:v>14800.0</c:v>
                </c:pt>
                <c:pt idx="379">
                  <c:v>14900.0</c:v>
                </c:pt>
                <c:pt idx="380">
                  <c:v>14800.0</c:v>
                </c:pt>
                <c:pt idx="381">
                  <c:v>14800.0</c:v>
                </c:pt>
                <c:pt idx="382">
                  <c:v>14900.0</c:v>
                </c:pt>
                <c:pt idx="383">
                  <c:v>15000.0</c:v>
                </c:pt>
                <c:pt idx="384">
                  <c:v>15100.0</c:v>
                </c:pt>
                <c:pt idx="385">
                  <c:v>15200.0</c:v>
                </c:pt>
                <c:pt idx="386">
                  <c:v>15300.0</c:v>
                </c:pt>
                <c:pt idx="387">
                  <c:v>15300.0</c:v>
                </c:pt>
                <c:pt idx="388">
                  <c:v>15300.0</c:v>
                </c:pt>
                <c:pt idx="389">
                  <c:v>15300.0</c:v>
                </c:pt>
                <c:pt idx="390">
                  <c:v>15400.0</c:v>
                </c:pt>
                <c:pt idx="391">
                  <c:v>15300.0</c:v>
                </c:pt>
                <c:pt idx="392">
                  <c:v>15400.0</c:v>
                </c:pt>
                <c:pt idx="393">
                  <c:v>15400.0</c:v>
                </c:pt>
                <c:pt idx="394">
                  <c:v>15500.0</c:v>
                </c:pt>
                <c:pt idx="395">
                  <c:v>15700.0</c:v>
                </c:pt>
                <c:pt idx="396">
                  <c:v>15700.0</c:v>
                </c:pt>
                <c:pt idx="397">
                  <c:v>15800.0</c:v>
                </c:pt>
                <c:pt idx="398">
                  <c:v>15700.0</c:v>
                </c:pt>
                <c:pt idx="399">
                  <c:v>15900.0</c:v>
                </c:pt>
                <c:pt idx="400">
                  <c:v>15900.0</c:v>
                </c:pt>
                <c:pt idx="401">
                  <c:v>15900.0</c:v>
                </c:pt>
                <c:pt idx="402">
                  <c:v>16100.0</c:v>
                </c:pt>
                <c:pt idx="403">
                  <c:v>16300.0</c:v>
                </c:pt>
                <c:pt idx="404">
                  <c:v>16500.0</c:v>
                </c:pt>
                <c:pt idx="405">
                  <c:v>16600.0</c:v>
                </c:pt>
                <c:pt idx="406">
                  <c:v>16600.0</c:v>
                </c:pt>
                <c:pt idx="407">
                  <c:v>16700.0</c:v>
                </c:pt>
                <c:pt idx="408">
                  <c:v>16800.0</c:v>
                </c:pt>
                <c:pt idx="409">
                  <c:v>16900.0</c:v>
                </c:pt>
                <c:pt idx="410">
                  <c:v>16900.0</c:v>
                </c:pt>
                <c:pt idx="411">
                  <c:v>17000.0</c:v>
                </c:pt>
                <c:pt idx="412">
                  <c:v>17000.0</c:v>
                </c:pt>
                <c:pt idx="413">
                  <c:v>17200.0</c:v>
                </c:pt>
                <c:pt idx="414">
                  <c:v>17300.0</c:v>
                </c:pt>
                <c:pt idx="415">
                  <c:v>17300.0</c:v>
                </c:pt>
                <c:pt idx="416">
                  <c:v>17300.0</c:v>
                </c:pt>
                <c:pt idx="417">
                  <c:v>17300.0</c:v>
                </c:pt>
                <c:pt idx="418">
                  <c:v>17300.0</c:v>
                </c:pt>
                <c:pt idx="419">
                  <c:v>17500.0</c:v>
                </c:pt>
                <c:pt idx="420">
                  <c:v>17700.0</c:v>
                </c:pt>
                <c:pt idx="421">
                  <c:v>17700.0</c:v>
                </c:pt>
                <c:pt idx="422">
                  <c:v>17900.0</c:v>
                </c:pt>
                <c:pt idx="423">
                  <c:v>18000.0</c:v>
                </c:pt>
                <c:pt idx="424">
                  <c:v>18200.0</c:v>
                </c:pt>
                <c:pt idx="425">
                  <c:v>18200.0</c:v>
                </c:pt>
                <c:pt idx="426">
                  <c:v>18200.0</c:v>
                </c:pt>
                <c:pt idx="427">
                  <c:v>18300.0</c:v>
                </c:pt>
                <c:pt idx="428">
                  <c:v>18300.0</c:v>
                </c:pt>
                <c:pt idx="429">
                  <c:v>18400.0</c:v>
                </c:pt>
                <c:pt idx="430">
                  <c:v>18600.0</c:v>
                </c:pt>
                <c:pt idx="431">
                  <c:v>18600.0</c:v>
                </c:pt>
                <c:pt idx="432">
                  <c:v>18600.0</c:v>
                </c:pt>
                <c:pt idx="433">
                  <c:v>18600.0</c:v>
                </c:pt>
                <c:pt idx="434">
                  <c:v>18600.0</c:v>
                </c:pt>
                <c:pt idx="435">
                  <c:v>18900.0</c:v>
                </c:pt>
                <c:pt idx="436">
                  <c:v>19200.0</c:v>
                </c:pt>
                <c:pt idx="437">
                  <c:v>19300.0</c:v>
                </c:pt>
                <c:pt idx="438">
                  <c:v>19400.0</c:v>
                </c:pt>
                <c:pt idx="439">
                  <c:v>19500.0</c:v>
                </c:pt>
                <c:pt idx="440">
                  <c:v>19600.0</c:v>
                </c:pt>
                <c:pt idx="441">
                  <c:v>19700.0</c:v>
                </c:pt>
                <c:pt idx="442">
                  <c:v>19800.0</c:v>
                </c:pt>
                <c:pt idx="443">
                  <c:v>19800.0</c:v>
                </c:pt>
                <c:pt idx="444">
                  <c:v>19900.0</c:v>
                </c:pt>
                <c:pt idx="445">
                  <c:v>20100.0</c:v>
                </c:pt>
                <c:pt idx="446">
                  <c:v>20400.0</c:v>
                </c:pt>
                <c:pt idx="447">
                  <c:v>20500.0</c:v>
                </c:pt>
                <c:pt idx="448">
                  <c:v>20600.0</c:v>
                </c:pt>
                <c:pt idx="449">
                  <c:v>20600.0</c:v>
                </c:pt>
                <c:pt idx="450">
                  <c:v>20800.0</c:v>
                </c:pt>
                <c:pt idx="451">
                  <c:v>21000.0</c:v>
                </c:pt>
                <c:pt idx="452">
                  <c:v>21100.0</c:v>
                </c:pt>
                <c:pt idx="453">
                  <c:v>21100.0</c:v>
                </c:pt>
                <c:pt idx="454">
                  <c:v>21100.0</c:v>
                </c:pt>
                <c:pt idx="455">
                  <c:v>21300.0</c:v>
                </c:pt>
                <c:pt idx="456">
                  <c:v>21600.0</c:v>
                </c:pt>
                <c:pt idx="457">
                  <c:v>21900.0</c:v>
                </c:pt>
                <c:pt idx="458">
                  <c:v>22000.0</c:v>
                </c:pt>
                <c:pt idx="459">
                  <c:v>22000.0</c:v>
                </c:pt>
                <c:pt idx="460">
                  <c:v>21800.0</c:v>
                </c:pt>
                <c:pt idx="461">
                  <c:v>21800.0</c:v>
                </c:pt>
                <c:pt idx="462">
                  <c:v>21900.0</c:v>
                </c:pt>
                <c:pt idx="463">
                  <c:v>21900.0</c:v>
                </c:pt>
                <c:pt idx="464">
                  <c:v>22200.0</c:v>
                </c:pt>
                <c:pt idx="465">
                  <c:v>22500.0</c:v>
                </c:pt>
                <c:pt idx="466">
                  <c:v>22900.0</c:v>
                </c:pt>
                <c:pt idx="467">
                  <c:v>22900.0</c:v>
                </c:pt>
                <c:pt idx="468">
                  <c:v>22700.0</c:v>
                </c:pt>
                <c:pt idx="469">
                  <c:v>22600.0</c:v>
                </c:pt>
                <c:pt idx="470">
                  <c:v>22600.0</c:v>
                </c:pt>
                <c:pt idx="471">
                  <c:v>22600.0</c:v>
                </c:pt>
                <c:pt idx="472">
                  <c:v>22800.0</c:v>
                </c:pt>
                <c:pt idx="473">
                  <c:v>22900.0</c:v>
                </c:pt>
                <c:pt idx="474">
                  <c:v>23100.0</c:v>
                </c:pt>
                <c:pt idx="475">
                  <c:v>23200.0</c:v>
                </c:pt>
                <c:pt idx="476">
                  <c:v>23400.0</c:v>
                </c:pt>
                <c:pt idx="477">
                  <c:v>23600.0</c:v>
                </c:pt>
                <c:pt idx="478">
                  <c:v>23700.0</c:v>
                </c:pt>
                <c:pt idx="479">
                  <c:v>23700.0</c:v>
                </c:pt>
                <c:pt idx="480">
                  <c:v>23800.0</c:v>
                </c:pt>
                <c:pt idx="481">
                  <c:v>23900.0</c:v>
                </c:pt>
                <c:pt idx="482">
                  <c:v>23900.0</c:v>
                </c:pt>
                <c:pt idx="483">
                  <c:v>23900.0</c:v>
                </c:pt>
                <c:pt idx="484">
                  <c:v>24000.0</c:v>
                </c:pt>
                <c:pt idx="485">
                  <c:v>24100.0</c:v>
                </c:pt>
                <c:pt idx="486">
                  <c:v>24300.0</c:v>
                </c:pt>
                <c:pt idx="487">
                  <c:v>24300.0</c:v>
                </c:pt>
                <c:pt idx="488">
                  <c:v>24400.0</c:v>
                </c:pt>
                <c:pt idx="489">
                  <c:v>24400.0</c:v>
                </c:pt>
                <c:pt idx="490">
                  <c:v>24600.0</c:v>
                </c:pt>
                <c:pt idx="491">
                  <c:v>24800.0</c:v>
                </c:pt>
                <c:pt idx="492">
                  <c:v>24900.0</c:v>
                </c:pt>
                <c:pt idx="493">
                  <c:v>24900.0</c:v>
                </c:pt>
                <c:pt idx="494">
                  <c:v>25000.0</c:v>
                </c:pt>
                <c:pt idx="495">
                  <c:v>25200.0</c:v>
                </c:pt>
                <c:pt idx="496">
                  <c:v>25400.0</c:v>
                </c:pt>
                <c:pt idx="497">
                  <c:v>25500.0</c:v>
                </c:pt>
                <c:pt idx="498">
                  <c:v>25600.0</c:v>
                </c:pt>
                <c:pt idx="499">
                  <c:v>25700.0</c:v>
                </c:pt>
                <c:pt idx="500">
                  <c:v>25800.0</c:v>
                </c:pt>
                <c:pt idx="501">
                  <c:v>25800.0</c:v>
                </c:pt>
                <c:pt idx="502">
                  <c:v>25900.0</c:v>
                </c:pt>
                <c:pt idx="503">
                  <c:v>26000.0</c:v>
                </c:pt>
                <c:pt idx="504">
                  <c:v>26100.0</c:v>
                </c:pt>
                <c:pt idx="505">
                  <c:v>26300.0</c:v>
                </c:pt>
                <c:pt idx="506">
                  <c:v>26400.0</c:v>
                </c:pt>
                <c:pt idx="507">
                  <c:v>26700.0</c:v>
                </c:pt>
                <c:pt idx="508">
                  <c:v>26900.0</c:v>
                </c:pt>
                <c:pt idx="509">
                  <c:v>27000.0</c:v>
                </c:pt>
                <c:pt idx="510">
                  <c:v>27000.0</c:v>
                </c:pt>
                <c:pt idx="511">
                  <c:v>27200.0</c:v>
                </c:pt>
                <c:pt idx="512">
                  <c:v>27300.0</c:v>
                </c:pt>
                <c:pt idx="513">
                  <c:v>27400.0</c:v>
                </c:pt>
                <c:pt idx="514">
                  <c:v>27500.0</c:v>
                </c:pt>
                <c:pt idx="515">
                  <c:v>27600.0</c:v>
                </c:pt>
                <c:pt idx="516">
                  <c:v>27800.0</c:v>
                </c:pt>
                <c:pt idx="517">
                  <c:v>28000.0</c:v>
                </c:pt>
                <c:pt idx="518">
                  <c:v>28200.0</c:v>
                </c:pt>
                <c:pt idx="519">
                  <c:v>28300.0</c:v>
                </c:pt>
                <c:pt idx="520">
                  <c:v>28300.0</c:v>
                </c:pt>
                <c:pt idx="521">
                  <c:v>28400.0</c:v>
                </c:pt>
                <c:pt idx="522">
                  <c:v>28500.0</c:v>
                </c:pt>
                <c:pt idx="523">
                  <c:v>28700.0</c:v>
                </c:pt>
                <c:pt idx="524">
                  <c:v>28800.0</c:v>
                </c:pt>
                <c:pt idx="525">
                  <c:v>28900.0</c:v>
                </c:pt>
                <c:pt idx="526">
                  <c:v>29000.0</c:v>
                </c:pt>
                <c:pt idx="527">
                  <c:v>29100.0</c:v>
                </c:pt>
                <c:pt idx="528">
                  <c:v>29400.0</c:v>
                </c:pt>
                <c:pt idx="529">
                  <c:v>29500.0</c:v>
                </c:pt>
                <c:pt idx="530">
                  <c:v>29700.0</c:v>
                </c:pt>
                <c:pt idx="531">
                  <c:v>29900.0</c:v>
                </c:pt>
                <c:pt idx="532">
                  <c:v>29900.0</c:v>
                </c:pt>
                <c:pt idx="533">
                  <c:v>30100.0</c:v>
                </c:pt>
                <c:pt idx="534">
                  <c:v>30300.0</c:v>
                </c:pt>
                <c:pt idx="535">
                  <c:v>30600.0</c:v>
                </c:pt>
                <c:pt idx="536">
                  <c:v>30800.0</c:v>
                </c:pt>
                <c:pt idx="537">
                  <c:v>30800.0</c:v>
                </c:pt>
                <c:pt idx="538">
                  <c:v>30800.0</c:v>
                </c:pt>
                <c:pt idx="539">
                  <c:v>30900.0</c:v>
                </c:pt>
                <c:pt idx="540">
                  <c:v>31300.0</c:v>
                </c:pt>
                <c:pt idx="541">
                  <c:v>31600.0</c:v>
                </c:pt>
                <c:pt idx="542">
                  <c:v>31800.0</c:v>
                </c:pt>
                <c:pt idx="543">
                  <c:v>31700.0</c:v>
                </c:pt>
                <c:pt idx="544">
                  <c:v>31700.0</c:v>
                </c:pt>
                <c:pt idx="545">
                  <c:v>31700.0</c:v>
                </c:pt>
                <c:pt idx="546">
                  <c:v>32000.0</c:v>
                </c:pt>
                <c:pt idx="547">
                  <c:v>32300.0</c:v>
                </c:pt>
                <c:pt idx="548">
                  <c:v>32600.0</c:v>
                </c:pt>
                <c:pt idx="549">
                  <c:v>32700.0</c:v>
                </c:pt>
                <c:pt idx="550">
                  <c:v>32700.0</c:v>
                </c:pt>
                <c:pt idx="551">
                  <c:v>32800.0</c:v>
                </c:pt>
                <c:pt idx="552">
                  <c:v>32700.0</c:v>
                </c:pt>
                <c:pt idx="553">
                  <c:v>32900.0</c:v>
                </c:pt>
                <c:pt idx="554">
                  <c:v>33100.0</c:v>
                </c:pt>
                <c:pt idx="555">
                  <c:v>33500.0</c:v>
                </c:pt>
                <c:pt idx="556">
                  <c:v>33600.0</c:v>
                </c:pt>
                <c:pt idx="557">
                  <c:v>33800.0</c:v>
                </c:pt>
                <c:pt idx="558">
                  <c:v>33900.0</c:v>
                </c:pt>
                <c:pt idx="559">
                  <c:v>34000.0</c:v>
                </c:pt>
                <c:pt idx="560">
                  <c:v>34000.0</c:v>
                </c:pt>
                <c:pt idx="561">
                  <c:v>34300.0</c:v>
                </c:pt>
                <c:pt idx="562">
                  <c:v>34500.0</c:v>
                </c:pt>
                <c:pt idx="563">
                  <c:v>34800.0</c:v>
                </c:pt>
                <c:pt idx="564">
                  <c:v>35000.0</c:v>
                </c:pt>
                <c:pt idx="565">
                  <c:v>35200.0</c:v>
                </c:pt>
                <c:pt idx="566">
                  <c:v>35400.0</c:v>
                </c:pt>
                <c:pt idx="567">
                  <c:v>35600.0</c:v>
                </c:pt>
                <c:pt idx="568">
                  <c:v>35800.0</c:v>
                </c:pt>
                <c:pt idx="569">
                  <c:v>35900.0</c:v>
                </c:pt>
                <c:pt idx="570">
                  <c:v>36000.0</c:v>
                </c:pt>
                <c:pt idx="571">
                  <c:v>36300.0</c:v>
                </c:pt>
                <c:pt idx="572">
                  <c:v>36500.0</c:v>
                </c:pt>
                <c:pt idx="573">
                  <c:v>36600.0</c:v>
                </c:pt>
                <c:pt idx="574">
                  <c:v>36700.0</c:v>
                </c:pt>
                <c:pt idx="575">
                  <c:v>36800.0</c:v>
                </c:pt>
                <c:pt idx="576">
                  <c:v>36900.0</c:v>
                </c:pt>
                <c:pt idx="577">
                  <c:v>36900.0</c:v>
                </c:pt>
                <c:pt idx="578">
                  <c:v>37100.0</c:v>
                </c:pt>
                <c:pt idx="579">
                  <c:v>37400.0</c:v>
                </c:pt>
                <c:pt idx="580">
                  <c:v>37800.0</c:v>
                </c:pt>
                <c:pt idx="581">
                  <c:v>38100.0</c:v>
                </c:pt>
                <c:pt idx="582">
                  <c:v>38500.0</c:v>
                </c:pt>
                <c:pt idx="583">
                  <c:v>38700.0</c:v>
                </c:pt>
                <c:pt idx="584">
                  <c:v>38800.0</c:v>
                </c:pt>
                <c:pt idx="585">
                  <c:v>38800.0</c:v>
                </c:pt>
                <c:pt idx="586">
                  <c:v>38900.0</c:v>
                </c:pt>
                <c:pt idx="587">
                  <c:v>39100.0</c:v>
                </c:pt>
                <c:pt idx="588">
                  <c:v>39400.0</c:v>
                </c:pt>
                <c:pt idx="589">
                  <c:v>39800.0</c:v>
                </c:pt>
                <c:pt idx="590">
                  <c:v>40100.0</c:v>
                </c:pt>
                <c:pt idx="591">
                  <c:v>40400.0</c:v>
                </c:pt>
                <c:pt idx="592">
                  <c:v>40600.0</c:v>
                </c:pt>
                <c:pt idx="593">
                  <c:v>40800.0</c:v>
                </c:pt>
                <c:pt idx="594">
                  <c:v>40900.0</c:v>
                </c:pt>
                <c:pt idx="595">
                  <c:v>41100.0</c:v>
                </c:pt>
                <c:pt idx="596">
                  <c:v>41500.0</c:v>
                </c:pt>
                <c:pt idx="597">
                  <c:v>41800.0</c:v>
                </c:pt>
                <c:pt idx="598">
                  <c:v>42000.0</c:v>
                </c:pt>
                <c:pt idx="599">
                  <c:v>42200.0</c:v>
                </c:pt>
                <c:pt idx="600">
                  <c:v>42200.0</c:v>
                </c:pt>
                <c:pt idx="601">
                  <c:v>42400.0</c:v>
                </c:pt>
                <c:pt idx="602">
                  <c:v>42500.0</c:v>
                </c:pt>
                <c:pt idx="603">
                  <c:v>42700.0</c:v>
                </c:pt>
                <c:pt idx="604">
                  <c:v>43000.0</c:v>
                </c:pt>
                <c:pt idx="605">
                  <c:v>43600.0</c:v>
                </c:pt>
                <c:pt idx="606">
                  <c:v>44100.0</c:v>
                </c:pt>
                <c:pt idx="607">
                  <c:v>44400.0</c:v>
                </c:pt>
                <c:pt idx="608">
                  <c:v>44400.0</c:v>
                </c:pt>
                <c:pt idx="609">
                  <c:v>44600.0</c:v>
                </c:pt>
                <c:pt idx="610">
                  <c:v>45000.0</c:v>
                </c:pt>
                <c:pt idx="611">
                  <c:v>45300.0</c:v>
                </c:pt>
                <c:pt idx="612">
                  <c:v>45600.0</c:v>
                </c:pt>
                <c:pt idx="613">
                  <c:v>45900.0</c:v>
                </c:pt>
                <c:pt idx="614">
                  <c:v>46600.0</c:v>
                </c:pt>
                <c:pt idx="615">
                  <c:v>47300.0</c:v>
                </c:pt>
                <c:pt idx="616">
                  <c:v>47600.0</c:v>
                </c:pt>
                <c:pt idx="617">
                  <c:v>47800.0</c:v>
                </c:pt>
                <c:pt idx="618">
                  <c:v>48000.0</c:v>
                </c:pt>
                <c:pt idx="619">
                  <c:v>48300.0</c:v>
                </c:pt>
                <c:pt idx="620">
                  <c:v>48600.0</c:v>
                </c:pt>
                <c:pt idx="621">
                  <c:v>49000.0</c:v>
                </c:pt>
                <c:pt idx="622">
                  <c:v>49300.0</c:v>
                </c:pt>
                <c:pt idx="623">
                  <c:v>49700.0</c:v>
                </c:pt>
                <c:pt idx="624">
                  <c:v>50500.0</c:v>
                </c:pt>
                <c:pt idx="625">
                  <c:v>51300.0</c:v>
                </c:pt>
                <c:pt idx="626">
                  <c:v>51900.0</c:v>
                </c:pt>
                <c:pt idx="627">
                  <c:v>52300.0</c:v>
                </c:pt>
                <c:pt idx="628">
                  <c:v>52600.0</c:v>
                </c:pt>
                <c:pt idx="629">
                  <c:v>52800.0</c:v>
                </c:pt>
                <c:pt idx="630">
                  <c:v>52700.0</c:v>
                </c:pt>
                <c:pt idx="631">
                  <c:v>52600.0</c:v>
                </c:pt>
                <c:pt idx="632">
                  <c:v>52700.0</c:v>
                </c:pt>
                <c:pt idx="633">
                  <c:v>53300.0</c:v>
                </c:pt>
                <c:pt idx="634">
                  <c:v>53900.0</c:v>
                </c:pt>
                <c:pt idx="635">
                  <c:v>54300.0</c:v>
                </c:pt>
                <c:pt idx="636">
                  <c:v>53900.0</c:v>
                </c:pt>
              </c:numCache>
            </c:numRef>
          </c:val>
          <c:smooth val="0"/>
          <c:extLst xmlns:c16r2="http://schemas.microsoft.com/office/drawing/2015/06/chart">
            <c:ext xmlns:c16="http://schemas.microsoft.com/office/drawing/2014/chart" uri="{C3380CC4-5D6E-409C-BE32-E72D297353CC}">
              <c16:uniqueId val="{00000000-6474-4440-8184-1530961E5994}"/>
            </c:ext>
          </c:extLst>
        </c:ser>
        <c:dLbls>
          <c:showLegendKey val="0"/>
          <c:showVal val="0"/>
          <c:showCatName val="0"/>
          <c:showSerName val="0"/>
          <c:showPercent val="0"/>
          <c:showBubbleSize val="0"/>
        </c:dLbls>
        <c:marker val="1"/>
        <c:smooth val="0"/>
        <c:axId val="2139425560"/>
        <c:axId val="2139428504"/>
      </c:lineChart>
      <c:catAx>
        <c:axId val="2139425560"/>
        <c:scaling>
          <c:orientation val="minMax"/>
        </c:scaling>
        <c:delete val="1"/>
        <c:axPos val="b"/>
        <c:majorTickMark val="none"/>
        <c:minorTickMark val="none"/>
        <c:tickLblPos val="nextTo"/>
        <c:crossAx val="2139428504"/>
        <c:crosses val="autoZero"/>
        <c:auto val="0"/>
        <c:lblAlgn val="ctr"/>
        <c:lblOffset val="100"/>
        <c:tickLblSkip val="50"/>
        <c:noMultiLvlLbl val="0"/>
      </c:catAx>
      <c:valAx>
        <c:axId val="213942850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1394255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smtClean="0"/>
              <a:t>Distribution of Assets</a:t>
            </a:r>
            <a:r>
              <a:rPr lang="en-US" sz="1800" b="1" baseline="0" dirty="0" smtClean="0"/>
              <a:t> / Enrolled Student</a:t>
            </a:r>
            <a:endParaRPr lang="en-US" sz="1800" b="1" dirty="0"/>
          </a:p>
        </c:rich>
      </c:tx>
      <c:layout>
        <c:manualLayout>
          <c:xMode val="edge"/>
          <c:yMode val="edge"/>
          <c:x val="0.35416203104164"/>
          <c:y val="0.0127373224777469"/>
        </c:manualLayout>
      </c:layout>
      <c:overlay val="0"/>
      <c:spPr>
        <a:noFill/>
        <a:ln>
          <a:noFill/>
        </a:ln>
        <a:effectLst/>
      </c:spPr>
    </c:title>
    <c:autoTitleDeleted val="0"/>
    <c:plotArea>
      <c:layout/>
      <c:lineChart>
        <c:grouping val="standard"/>
        <c:varyColors val="0"/>
        <c:ser>
          <c:idx val="0"/>
          <c:order val="0"/>
          <c:spPr>
            <a:ln w="28575" cap="rnd">
              <a:solidFill>
                <a:schemeClr val="accent1"/>
              </a:solidFill>
              <a:round/>
            </a:ln>
            <a:effectLst/>
          </c:spPr>
          <c:marker>
            <c:symbol val="none"/>
          </c:marker>
          <c:val>
            <c:numRef>
              <c:f>'N vs $ by institution'!$M$2:$M$2881</c:f>
              <c:numCache>
                <c:formatCode>General</c:formatCode>
                <c:ptCount val="2880"/>
                <c:pt idx="0">
                  <c:v>1.306620209059233</c:v>
                </c:pt>
                <c:pt idx="1">
                  <c:v>3.90625</c:v>
                </c:pt>
                <c:pt idx="2">
                  <c:v>5.336363636363638</c:v>
                </c:pt>
                <c:pt idx="3">
                  <c:v>5.76923076923077</c:v>
                </c:pt>
                <c:pt idx="4">
                  <c:v>12.27272727272728</c:v>
                </c:pt>
                <c:pt idx="5">
                  <c:v>16.10543369890328</c:v>
                </c:pt>
                <c:pt idx="6">
                  <c:v>21.73878555798687</c:v>
                </c:pt>
                <c:pt idx="7">
                  <c:v>25.01281553398059</c:v>
                </c:pt>
                <c:pt idx="8">
                  <c:v>29.41176470588235</c:v>
                </c:pt>
                <c:pt idx="9">
                  <c:v>43.61030927835051</c:v>
                </c:pt>
                <c:pt idx="10">
                  <c:v>49.04369414101289</c:v>
                </c:pt>
                <c:pt idx="11">
                  <c:v>49.59064327485381</c:v>
                </c:pt>
                <c:pt idx="12">
                  <c:v>54.16666666666664</c:v>
                </c:pt>
                <c:pt idx="13">
                  <c:v>63.90036557628875</c:v>
                </c:pt>
                <c:pt idx="14">
                  <c:v>65.47619047619048</c:v>
                </c:pt>
                <c:pt idx="15">
                  <c:v>74.37457741717374</c:v>
                </c:pt>
                <c:pt idx="16">
                  <c:v>80.27910052910053</c:v>
                </c:pt>
                <c:pt idx="17">
                  <c:v>81.5774647887324</c:v>
                </c:pt>
                <c:pt idx="18">
                  <c:v>85.5744680851064</c:v>
                </c:pt>
                <c:pt idx="19">
                  <c:v>105.1838235294118</c:v>
                </c:pt>
                <c:pt idx="20">
                  <c:v>111.605222734255</c:v>
                </c:pt>
                <c:pt idx="21">
                  <c:v>114.6586715867159</c:v>
                </c:pt>
                <c:pt idx="22">
                  <c:v>121.1483253588517</c:v>
                </c:pt>
                <c:pt idx="23">
                  <c:v>144.4935570143447</c:v>
                </c:pt>
                <c:pt idx="24">
                  <c:v>150.9768378650554</c:v>
                </c:pt>
                <c:pt idx="25">
                  <c:v>155.1697247706421</c:v>
                </c:pt>
                <c:pt idx="26">
                  <c:v>157.9402684563758</c:v>
                </c:pt>
                <c:pt idx="27">
                  <c:v>157.9850187265918</c:v>
                </c:pt>
                <c:pt idx="28">
                  <c:v>188.503937007874</c:v>
                </c:pt>
                <c:pt idx="29">
                  <c:v>202.4671689989236</c:v>
                </c:pt>
                <c:pt idx="30">
                  <c:v>224.4933333333334</c:v>
                </c:pt>
                <c:pt idx="31">
                  <c:v>228.6883116883117</c:v>
                </c:pt>
                <c:pt idx="32">
                  <c:v>233.7525773195876</c:v>
                </c:pt>
                <c:pt idx="33">
                  <c:v>235.190119760479</c:v>
                </c:pt>
                <c:pt idx="34">
                  <c:v>245.8771929824562</c:v>
                </c:pt>
                <c:pt idx="35">
                  <c:v>247.6970954356846</c:v>
                </c:pt>
                <c:pt idx="36">
                  <c:v>252.7123028391167</c:v>
                </c:pt>
                <c:pt idx="37">
                  <c:v>263.2770634591456</c:v>
                </c:pt>
                <c:pt idx="38">
                  <c:v>298.5074626865672</c:v>
                </c:pt>
                <c:pt idx="39">
                  <c:v>303.9665711556827</c:v>
                </c:pt>
                <c:pt idx="40">
                  <c:v>315.791461412151</c:v>
                </c:pt>
                <c:pt idx="41">
                  <c:v>360.7248677248678</c:v>
                </c:pt>
                <c:pt idx="42">
                  <c:v>379.453154875717</c:v>
                </c:pt>
                <c:pt idx="43">
                  <c:v>397.1729055258467</c:v>
                </c:pt>
                <c:pt idx="44">
                  <c:v>397.4501718213058</c:v>
                </c:pt>
                <c:pt idx="45">
                  <c:v>418.0139724611465</c:v>
                </c:pt>
                <c:pt idx="46">
                  <c:v>418.0982419855222</c:v>
                </c:pt>
                <c:pt idx="47">
                  <c:v>421.3894173602852</c:v>
                </c:pt>
                <c:pt idx="48">
                  <c:v>427.6264749262536</c:v>
                </c:pt>
                <c:pt idx="49">
                  <c:v>436.9096801346801</c:v>
                </c:pt>
                <c:pt idx="50">
                  <c:v>441.090909090909</c:v>
                </c:pt>
                <c:pt idx="51">
                  <c:v>464.4686311787072</c:v>
                </c:pt>
                <c:pt idx="52">
                  <c:v>473.7826086956522</c:v>
                </c:pt>
                <c:pt idx="53">
                  <c:v>476.5781249999998</c:v>
                </c:pt>
                <c:pt idx="54">
                  <c:v>477.062739097169</c:v>
                </c:pt>
                <c:pt idx="55">
                  <c:v>477.7070063694268</c:v>
                </c:pt>
                <c:pt idx="56">
                  <c:v>490.7735849056602</c:v>
                </c:pt>
                <c:pt idx="57">
                  <c:v>498.862785862786</c:v>
                </c:pt>
                <c:pt idx="58">
                  <c:v>513.1351351351351</c:v>
                </c:pt>
                <c:pt idx="59">
                  <c:v>529.537002775208</c:v>
                </c:pt>
                <c:pt idx="60">
                  <c:v>551.221206438506</c:v>
                </c:pt>
                <c:pt idx="61">
                  <c:v>570.476775671735</c:v>
                </c:pt>
                <c:pt idx="62">
                  <c:v>581.6041666666668</c:v>
                </c:pt>
                <c:pt idx="63">
                  <c:v>591.971098265896</c:v>
                </c:pt>
                <c:pt idx="64">
                  <c:v>600.9479739010989</c:v>
                </c:pt>
                <c:pt idx="65">
                  <c:v>611.7766903914591</c:v>
                </c:pt>
                <c:pt idx="66">
                  <c:v>612.8110256591171</c:v>
                </c:pt>
                <c:pt idx="67">
                  <c:v>622.8900979325353</c:v>
                </c:pt>
                <c:pt idx="68">
                  <c:v>633.48113501715</c:v>
                </c:pt>
                <c:pt idx="69">
                  <c:v>643.8458049886622</c:v>
                </c:pt>
                <c:pt idx="70">
                  <c:v>646.2196280111691</c:v>
                </c:pt>
                <c:pt idx="71">
                  <c:v>671.0164212172554</c:v>
                </c:pt>
                <c:pt idx="72">
                  <c:v>675.6756756756758</c:v>
                </c:pt>
                <c:pt idx="73">
                  <c:v>682.699530516432</c:v>
                </c:pt>
                <c:pt idx="74">
                  <c:v>689.541770057899</c:v>
                </c:pt>
                <c:pt idx="75">
                  <c:v>689.9306458604244</c:v>
                </c:pt>
                <c:pt idx="76">
                  <c:v>690.2135922330098</c:v>
                </c:pt>
                <c:pt idx="77">
                  <c:v>695.981450252951</c:v>
                </c:pt>
                <c:pt idx="78">
                  <c:v>703.8025568181819</c:v>
                </c:pt>
                <c:pt idx="79">
                  <c:v>704.0153508771933</c:v>
                </c:pt>
                <c:pt idx="80">
                  <c:v>704.297619047619</c:v>
                </c:pt>
                <c:pt idx="81">
                  <c:v>720.0208183776026</c:v>
                </c:pt>
                <c:pt idx="82">
                  <c:v>722.8519083969463</c:v>
                </c:pt>
                <c:pt idx="83">
                  <c:v>723.6621100850721</c:v>
                </c:pt>
                <c:pt idx="84">
                  <c:v>729.5138730520717</c:v>
                </c:pt>
                <c:pt idx="85">
                  <c:v>732.3094680495149</c:v>
                </c:pt>
                <c:pt idx="86">
                  <c:v>733.159090909091</c:v>
                </c:pt>
                <c:pt idx="87">
                  <c:v>735.4405128205126</c:v>
                </c:pt>
                <c:pt idx="88">
                  <c:v>737.6152037617554</c:v>
                </c:pt>
                <c:pt idx="89">
                  <c:v>737.8541826554103</c:v>
                </c:pt>
                <c:pt idx="90">
                  <c:v>745.7936220241011</c:v>
                </c:pt>
                <c:pt idx="91">
                  <c:v>757.2012012012012</c:v>
                </c:pt>
                <c:pt idx="92">
                  <c:v>767.6738727609638</c:v>
                </c:pt>
                <c:pt idx="93">
                  <c:v>771.4591549295776</c:v>
                </c:pt>
                <c:pt idx="94">
                  <c:v>771.8753038405446</c:v>
                </c:pt>
                <c:pt idx="95">
                  <c:v>786.1152263374483</c:v>
                </c:pt>
                <c:pt idx="96">
                  <c:v>788.2149503960628</c:v>
                </c:pt>
                <c:pt idx="97">
                  <c:v>788.449118465821</c:v>
                </c:pt>
                <c:pt idx="98">
                  <c:v>790.8789975271597</c:v>
                </c:pt>
                <c:pt idx="99">
                  <c:v>793.8614200171085</c:v>
                </c:pt>
                <c:pt idx="100">
                  <c:v>796.0469684030741</c:v>
                </c:pt>
                <c:pt idx="101">
                  <c:v>805.4445404782483</c:v>
                </c:pt>
                <c:pt idx="102">
                  <c:v>814.9159292035396</c:v>
                </c:pt>
                <c:pt idx="103">
                  <c:v>819.289322231066</c:v>
                </c:pt>
                <c:pt idx="104">
                  <c:v>836.9431979551264</c:v>
                </c:pt>
                <c:pt idx="105">
                  <c:v>843.109589041096</c:v>
                </c:pt>
                <c:pt idx="106">
                  <c:v>847.4309247472854</c:v>
                </c:pt>
                <c:pt idx="107">
                  <c:v>849.3001017293998</c:v>
                </c:pt>
                <c:pt idx="108">
                  <c:v>854.974282191298</c:v>
                </c:pt>
                <c:pt idx="109">
                  <c:v>855.9563572614874</c:v>
                </c:pt>
                <c:pt idx="110">
                  <c:v>859.5854922279795</c:v>
                </c:pt>
                <c:pt idx="111">
                  <c:v>861.4194068343004</c:v>
                </c:pt>
                <c:pt idx="112">
                  <c:v>864.8780578666335</c:v>
                </c:pt>
                <c:pt idx="113">
                  <c:v>868.4683450573865</c:v>
                </c:pt>
                <c:pt idx="114">
                  <c:v>878.296379079124</c:v>
                </c:pt>
                <c:pt idx="115">
                  <c:v>884.1483113069016</c:v>
                </c:pt>
                <c:pt idx="116">
                  <c:v>884.3303670745272</c:v>
                </c:pt>
                <c:pt idx="117">
                  <c:v>893.8701117318434</c:v>
                </c:pt>
                <c:pt idx="118">
                  <c:v>895.1642729333175</c:v>
                </c:pt>
                <c:pt idx="119">
                  <c:v>909.4753634734117</c:v>
                </c:pt>
                <c:pt idx="120">
                  <c:v>909.505780346821</c:v>
                </c:pt>
                <c:pt idx="121">
                  <c:v>912.6424165071264</c:v>
                </c:pt>
                <c:pt idx="122">
                  <c:v>913.797965034572</c:v>
                </c:pt>
                <c:pt idx="123">
                  <c:v>917.7866149369544</c:v>
                </c:pt>
                <c:pt idx="124">
                  <c:v>923.0325853365986</c:v>
                </c:pt>
                <c:pt idx="125">
                  <c:v>924.4930555555555</c:v>
                </c:pt>
                <c:pt idx="126">
                  <c:v>924.5258047493405</c:v>
                </c:pt>
                <c:pt idx="127">
                  <c:v>926.1104948182747</c:v>
                </c:pt>
                <c:pt idx="128">
                  <c:v>930.9048888888889</c:v>
                </c:pt>
                <c:pt idx="129">
                  <c:v>935.318722943723</c:v>
                </c:pt>
                <c:pt idx="130">
                  <c:v>935.9913861859942</c:v>
                </c:pt>
                <c:pt idx="131">
                  <c:v>936.7885939036383</c:v>
                </c:pt>
                <c:pt idx="132">
                  <c:v>937.7103551775888</c:v>
                </c:pt>
                <c:pt idx="133">
                  <c:v>942.1681870543915</c:v>
                </c:pt>
                <c:pt idx="134">
                  <c:v>945.1454852320676</c:v>
                </c:pt>
                <c:pt idx="135">
                  <c:v>952.4700609537468</c:v>
                </c:pt>
                <c:pt idx="136">
                  <c:v>953.5149253731344</c:v>
                </c:pt>
                <c:pt idx="137">
                  <c:v>957.0157728706627</c:v>
                </c:pt>
                <c:pt idx="138">
                  <c:v>961.1896679749656</c:v>
                </c:pt>
                <c:pt idx="139">
                  <c:v>972.168327556326</c:v>
                </c:pt>
                <c:pt idx="140">
                  <c:v>990.5531914893617</c:v>
                </c:pt>
                <c:pt idx="141">
                  <c:v>994.0315254237283</c:v>
                </c:pt>
                <c:pt idx="142">
                  <c:v>995.9826933477556</c:v>
                </c:pt>
                <c:pt idx="143">
                  <c:v>996.2325581395346</c:v>
                </c:pt>
                <c:pt idx="144">
                  <c:v>996.318370247543</c:v>
                </c:pt>
                <c:pt idx="145">
                  <c:v>1001.886829542263</c:v>
                </c:pt>
                <c:pt idx="146">
                  <c:v>1004.352331606218</c:v>
                </c:pt>
                <c:pt idx="147">
                  <c:v>1005.0557371743</c:v>
                </c:pt>
                <c:pt idx="148">
                  <c:v>1005.405570333281</c:v>
                </c:pt>
                <c:pt idx="149">
                  <c:v>1006.977006802721</c:v>
                </c:pt>
                <c:pt idx="150">
                  <c:v>1008.380829966948</c:v>
                </c:pt>
                <c:pt idx="151">
                  <c:v>1011.471275233274</c:v>
                </c:pt>
                <c:pt idx="152">
                  <c:v>1012.315089779006</c:v>
                </c:pt>
                <c:pt idx="153">
                  <c:v>1016.088443396227</c:v>
                </c:pt>
                <c:pt idx="154">
                  <c:v>1017.166637766603</c:v>
                </c:pt>
                <c:pt idx="155">
                  <c:v>1025.32170235263</c:v>
                </c:pt>
                <c:pt idx="156">
                  <c:v>1036.313393329804</c:v>
                </c:pt>
                <c:pt idx="157">
                  <c:v>1038.064821010371</c:v>
                </c:pt>
                <c:pt idx="158">
                  <c:v>1038.454535876093</c:v>
                </c:pt>
                <c:pt idx="159">
                  <c:v>1042.783018867924</c:v>
                </c:pt>
                <c:pt idx="160">
                  <c:v>1044.191370355573</c:v>
                </c:pt>
                <c:pt idx="161">
                  <c:v>1045.16255589211</c:v>
                </c:pt>
                <c:pt idx="162">
                  <c:v>1048.521706323256</c:v>
                </c:pt>
                <c:pt idx="163">
                  <c:v>1048.569034608379</c:v>
                </c:pt>
                <c:pt idx="164">
                  <c:v>1051.160147601476</c:v>
                </c:pt>
                <c:pt idx="165">
                  <c:v>1052.946593001842</c:v>
                </c:pt>
                <c:pt idx="166">
                  <c:v>1071.565868263473</c:v>
                </c:pt>
                <c:pt idx="167">
                  <c:v>1072.9072</c:v>
                </c:pt>
                <c:pt idx="168">
                  <c:v>1073.281632199244</c:v>
                </c:pt>
                <c:pt idx="169">
                  <c:v>1081.705049457562</c:v>
                </c:pt>
                <c:pt idx="170">
                  <c:v>1086.609049079755</c:v>
                </c:pt>
                <c:pt idx="171">
                  <c:v>1090.688894523326</c:v>
                </c:pt>
                <c:pt idx="172">
                  <c:v>1092.303652968036</c:v>
                </c:pt>
                <c:pt idx="173">
                  <c:v>1094.899652260308</c:v>
                </c:pt>
                <c:pt idx="174">
                  <c:v>1098.479892761394</c:v>
                </c:pt>
                <c:pt idx="175">
                  <c:v>1104.027805362463</c:v>
                </c:pt>
                <c:pt idx="176">
                  <c:v>1104.789969834088</c:v>
                </c:pt>
                <c:pt idx="177">
                  <c:v>1107.026785714286</c:v>
                </c:pt>
                <c:pt idx="178">
                  <c:v>1118.263194231359</c:v>
                </c:pt>
                <c:pt idx="179">
                  <c:v>1121.499473854622</c:v>
                </c:pt>
                <c:pt idx="180">
                  <c:v>1124.035396234922</c:v>
                </c:pt>
                <c:pt idx="181">
                  <c:v>1127.684867085788</c:v>
                </c:pt>
                <c:pt idx="182">
                  <c:v>1127.826563115136</c:v>
                </c:pt>
                <c:pt idx="183">
                  <c:v>1129.530571992111</c:v>
                </c:pt>
                <c:pt idx="184">
                  <c:v>1136.327717609306</c:v>
                </c:pt>
                <c:pt idx="185">
                  <c:v>1137.288931161574</c:v>
                </c:pt>
                <c:pt idx="186">
                  <c:v>1139.373026315789</c:v>
                </c:pt>
                <c:pt idx="187">
                  <c:v>1144.163301244423</c:v>
                </c:pt>
                <c:pt idx="188">
                  <c:v>1146.752124645892</c:v>
                </c:pt>
                <c:pt idx="189">
                  <c:v>1148.648648648649</c:v>
                </c:pt>
                <c:pt idx="190">
                  <c:v>1155.995330977004</c:v>
                </c:pt>
                <c:pt idx="191">
                  <c:v>1156.025528811087</c:v>
                </c:pt>
                <c:pt idx="192">
                  <c:v>1157.828021015762</c:v>
                </c:pt>
                <c:pt idx="193">
                  <c:v>1169.31450993773</c:v>
                </c:pt>
                <c:pt idx="194">
                  <c:v>1170.20067264574</c:v>
                </c:pt>
                <c:pt idx="195">
                  <c:v>1170.967741935484</c:v>
                </c:pt>
                <c:pt idx="196">
                  <c:v>1171.692336617282</c:v>
                </c:pt>
                <c:pt idx="197">
                  <c:v>1176.021382088627</c:v>
                </c:pt>
                <c:pt idx="198">
                  <c:v>1177.253380916604</c:v>
                </c:pt>
                <c:pt idx="199">
                  <c:v>1179.087529801002</c:v>
                </c:pt>
                <c:pt idx="200">
                  <c:v>1180.38626609442</c:v>
                </c:pt>
                <c:pt idx="201">
                  <c:v>1184.19263324957</c:v>
                </c:pt>
                <c:pt idx="202">
                  <c:v>1188.479939668175</c:v>
                </c:pt>
                <c:pt idx="203">
                  <c:v>1191.540941328175</c:v>
                </c:pt>
                <c:pt idx="204">
                  <c:v>1196.129798398232</c:v>
                </c:pt>
                <c:pt idx="205">
                  <c:v>1196.199323330391</c:v>
                </c:pt>
                <c:pt idx="206">
                  <c:v>1197.52473005004</c:v>
                </c:pt>
                <c:pt idx="207">
                  <c:v>1198.710199676201</c:v>
                </c:pt>
                <c:pt idx="208">
                  <c:v>1198.72167157782</c:v>
                </c:pt>
                <c:pt idx="209">
                  <c:v>1200.441157960982</c:v>
                </c:pt>
                <c:pt idx="210">
                  <c:v>1205.137589621031</c:v>
                </c:pt>
                <c:pt idx="211">
                  <c:v>1211.163770205661</c:v>
                </c:pt>
                <c:pt idx="212">
                  <c:v>1212.657426461687</c:v>
                </c:pt>
                <c:pt idx="213">
                  <c:v>1212.9826625387</c:v>
                </c:pt>
                <c:pt idx="214">
                  <c:v>1214.942936288089</c:v>
                </c:pt>
                <c:pt idx="215">
                  <c:v>1216.987847140917</c:v>
                </c:pt>
                <c:pt idx="216">
                  <c:v>1217.305664610208</c:v>
                </c:pt>
                <c:pt idx="217">
                  <c:v>1217.875482093664</c:v>
                </c:pt>
                <c:pt idx="218">
                  <c:v>1221.260999572832</c:v>
                </c:pt>
                <c:pt idx="219">
                  <c:v>1222.082782212086</c:v>
                </c:pt>
                <c:pt idx="220">
                  <c:v>1226.859321486268</c:v>
                </c:pt>
                <c:pt idx="221">
                  <c:v>1228.049767441861</c:v>
                </c:pt>
                <c:pt idx="222">
                  <c:v>1230.313635632738</c:v>
                </c:pt>
                <c:pt idx="223">
                  <c:v>1235.761744966443</c:v>
                </c:pt>
                <c:pt idx="224">
                  <c:v>1243.001715265866</c:v>
                </c:pt>
                <c:pt idx="225">
                  <c:v>1245.405844155844</c:v>
                </c:pt>
                <c:pt idx="226">
                  <c:v>1245.64662671564</c:v>
                </c:pt>
                <c:pt idx="227">
                  <c:v>1249.450237478411</c:v>
                </c:pt>
                <c:pt idx="228">
                  <c:v>1252.680792960453</c:v>
                </c:pt>
                <c:pt idx="229">
                  <c:v>1256.902627511592</c:v>
                </c:pt>
                <c:pt idx="230">
                  <c:v>1257.769167489306</c:v>
                </c:pt>
                <c:pt idx="231">
                  <c:v>1260.402113113735</c:v>
                </c:pt>
                <c:pt idx="232">
                  <c:v>1264.602676864245</c:v>
                </c:pt>
                <c:pt idx="233">
                  <c:v>1272.738181818182</c:v>
                </c:pt>
                <c:pt idx="234">
                  <c:v>1274.790789473685</c:v>
                </c:pt>
                <c:pt idx="235">
                  <c:v>1276.725195429946</c:v>
                </c:pt>
                <c:pt idx="236">
                  <c:v>1279.588754751371</c:v>
                </c:pt>
                <c:pt idx="237">
                  <c:v>1283.935688265813</c:v>
                </c:pt>
                <c:pt idx="238">
                  <c:v>1294.864997128087</c:v>
                </c:pt>
                <c:pt idx="239">
                  <c:v>1295.124347684279</c:v>
                </c:pt>
                <c:pt idx="240">
                  <c:v>1295.55645800317</c:v>
                </c:pt>
                <c:pt idx="241">
                  <c:v>1297.587792439084</c:v>
                </c:pt>
                <c:pt idx="242">
                  <c:v>1297.951202749141</c:v>
                </c:pt>
                <c:pt idx="243">
                  <c:v>1298.767455083011</c:v>
                </c:pt>
                <c:pt idx="244">
                  <c:v>1299.901914271529</c:v>
                </c:pt>
                <c:pt idx="245">
                  <c:v>1301.478146246705</c:v>
                </c:pt>
                <c:pt idx="246">
                  <c:v>1301.860632065352</c:v>
                </c:pt>
                <c:pt idx="247">
                  <c:v>1302.145945237783</c:v>
                </c:pt>
                <c:pt idx="248">
                  <c:v>1303.056763285024</c:v>
                </c:pt>
                <c:pt idx="249">
                  <c:v>1303.105614973262</c:v>
                </c:pt>
                <c:pt idx="250">
                  <c:v>1305.90267501423</c:v>
                </c:pt>
                <c:pt idx="251">
                  <c:v>1306.525433308214</c:v>
                </c:pt>
                <c:pt idx="252">
                  <c:v>1307.587838289342</c:v>
                </c:pt>
                <c:pt idx="253">
                  <c:v>1312.729020043627</c:v>
                </c:pt>
                <c:pt idx="254">
                  <c:v>1317.558726673985</c:v>
                </c:pt>
                <c:pt idx="255">
                  <c:v>1324.11146963919</c:v>
                </c:pt>
                <c:pt idx="256">
                  <c:v>1325.417127071823</c:v>
                </c:pt>
                <c:pt idx="257">
                  <c:v>1326.607674684994</c:v>
                </c:pt>
                <c:pt idx="258">
                  <c:v>1326.652340936374</c:v>
                </c:pt>
                <c:pt idx="259">
                  <c:v>1330.606338028169</c:v>
                </c:pt>
                <c:pt idx="260">
                  <c:v>1333.028955725762</c:v>
                </c:pt>
                <c:pt idx="261">
                  <c:v>1333.2872462658</c:v>
                </c:pt>
                <c:pt idx="262">
                  <c:v>1334.148606811146</c:v>
                </c:pt>
                <c:pt idx="263">
                  <c:v>1334.223201284397</c:v>
                </c:pt>
                <c:pt idx="264">
                  <c:v>1337.766415382935</c:v>
                </c:pt>
                <c:pt idx="265">
                  <c:v>1339.04585537919</c:v>
                </c:pt>
                <c:pt idx="266">
                  <c:v>1339.14295227525</c:v>
                </c:pt>
                <c:pt idx="267">
                  <c:v>1340.756060349212</c:v>
                </c:pt>
                <c:pt idx="268">
                  <c:v>1341.50835892187</c:v>
                </c:pt>
                <c:pt idx="269">
                  <c:v>1342.464169967591</c:v>
                </c:pt>
                <c:pt idx="270">
                  <c:v>1343.588813857898</c:v>
                </c:pt>
                <c:pt idx="271">
                  <c:v>1347.648285291102</c:v>
                </c:pt>
                <c:pt idx="272">
                  <c:v>1350.465465828498</c:v>
                </c:pt>
                <c:pt idx="273">
                  <c:v>1352.453249648053</c:v>
                </c:pt>
                <c:pt idx="274">
                  <c:v>1353.615374992181</c:v>
                </c:pt>
                <c:pt idx="275">
                  <c:v>1355.611288120164</c:v>
                </c:pt>
                <c:pt idx="276">
                  <c:v>1358.023255813953</c:v>
                </c:pt>
                <c:pt idx="277">
                  <c:v>1358.898123324396</c:v>
                </c:pt>
                <c:pt idx="278">
                  <c:v>1358.939511653718</c:v>
                </c:pt>
                <c:pt idx="279">
                  <c:v>1360.659513374641</c:v>
                </c:pt>
                <c:pt idx="280">
                  <c:v>1366.183806574873</c:v>
                </c:pt>
                <c:pt idx="281">
                  <c:v>1375.023509032418</c:v>
                </c:pt>
                <c:pt idx="282">
                  <c:v>1378.817778081443</c:v>
                </c:pt>
                <c:pt idx="283">
                  <c:v>1378.832685904551</c:v>
                </c:pt>
                <c:pt idx="284">
                  <c:v>1382.134980217104</c:v>
                </c:pt>
                <c:pt idx="285">
                  <c:v>1384.03137254902</c:v>
                </c:pt>
                <c:pt idx="286">
                  <c:v>1388.096064485538</c:v>
                </c:pt>
                <c:pt idx="287">
                  <c:v>1389.131391200951</c:v>
                </c:pt>
                <c:pt idx="288">
                  <c:v>1393.049525228077</c:v>
                </c:pt>
                <c:pt idx="289">
                  <c:v>1393.719137508885</c:v>
                </c:pt>
                <c:pt idx="290">
                  <c:v>1394.560062056737</c:v>
                </c:pt>
                <c:pt idx="291">
                  <c:v>1398.913043478261</c:v>
                </c:pt>
                <c:pt idx="292">
                  <c:v>1403.285077951002</c:v>
                </c:pt>
                <c:pt idx="293">
                  <c:v>1404.20670633445</c:v>
                </c:pt>
                <c:pt idx="294">
                  <c:v>1406.598890058367</c:v>
                </c:pt>
                <c:pt idx="295">
                  <c:v>1409.10344827586</c:v>
                </c:pt>
                <c:pt idx="296">
                  <c:v>1409.857831325301</c:v>
                </c:pt>
                <c:pt idx="297">
                  <c:v>1413.566949152542</c:v>
                </c:pt>
                <c:pt idx="298">
                  <c:v>1415.219445860955</c:v>
                </c:pt>
                <c:pt idx="299">
                  <c:v>1418.492804309375</c:v>
                </c:pt>
                <c:pt idx="300">
                  <c:v>1423.72030237581</c:v>
                </c:pt>
                <c:pt idx="301">
                  <c:v>1425.222817267121</c:v>
                </c:pt>
                <c:pt idx="302">
                  <c:v>1426.379561200924</c:v>
                </c:pt>
                <c:pt idx="303">
                  <c:v>1427.396224540487</c:v>
                </c:pt>
                <c:pt idx="304">
                  <c:v>1430.257677902622</c:v>
                </c:pt>
                <c:pt idx="305">
                  <c:v>1430.35896346644</c:v>
                </c:pt>
                <c:pt idx="306">
                  <c:v>1432.109929078014</c:v>
                </c:pt>
                <c:pt idx="307">
                  <c:v>1433.199451508352</c:v>
                </c:pt>
                <c:pt idx="308">
                  <c:v>1435.11549224116</c:v>
                </c:pt>
                <c:pt idx="309">
                  <c:v>1436.892612338157</c:v>
                </c:pt>
                <c:pt idx="310">
                  <c:v>1439.639062815593</c:v>
                </c:pt>
                <c:pt idx="311">
                  <c:v>1443.454143034998</c:v>
                </c:pt>
                <c:pt idx="312">
                  <c:v>1443.943286877328</c:v>
                </c:pt>
                <c:pt idx="313">
                  <c:v>1448.240871236387</c:v>
                </c:pt>
                <c:pt idx="314">
                  <c:v>1454.015958867521</c:v>
                </c:pt>
                <c:pt idx="315">
                  <c:v>1457.147248243559</c:v>
                </c:pt>
                <c:pt idx="316">
                  <c:v>1459.980833519055</c:v>
                </c:pt>
                <c:pt idx="317">
                  <c:v>1461.910193473867</c:v>
                </c:pt>
                <c:pt idx="318">
                  <c:v>1463.853072128228</c:v>
                </c:pt>
                <c:pt idx="319">
                  <c:v>1464.128333713244</c:v>
                </c:pt>
                <c:pt idx="320">
                  <c:v>1464.217948717949</c:v>
                </c:pt>
                <c:pt idx="321">
                  <c:v>1465.654796308381</c:v>
                </c:pt>
                <c:pt idx="322">
                  <c:v>1475.438881053127</c:v>
                </c:pt>
                <c:pt idx="323">
                  <c:v>1477.217556640782</c:v>
                </c:pt>
                <c:pt idx="324">
                  <c:v>1478.048076923077</c:v>
                </c:pt>
                <c:pt idx="325">
                  <c:v>1478.705919796308</c:v>
                </c:pt>
                <c:pt idx="326">
                  <c:v>1481.936437432991</c:v>
                </c:pt>
                <c:pt idx="327">
                  <c:v>1482.047265483521</c:v>
                </c:pt>
                <c:pt idx="328">
                  <c:v>1483.065112781955</c:v>
                </c:pt>
                <c:pt idx="329">
                  <c:v>1485.616623526028</c:v>
                </c:pt>
                <c:pt idx="330">
                  <c:v>1486.81737193764</c:v>
                </c:pt>
                <c:pt idx="331">
                  <c:v>1488.930438161858</c:v>
                </c:pt>
                <c:pt idx="332">
                  <c:v>1490.282678132678</c:v>
                </c:pt>
                <c:pt idx="333">
                  <c:v>1490.599335548173</c:v>
                </c:pt>
                <c:pt idx="334">
                  <c:v>1496.765820060267</c:v>
                </c:pt>
                <c:pt idx="335">
                  <c:v>1497.38504393514</c:v>
                </c:pt>
                <c:pt idx="336">
                  <c:v>1499.846014043783</c:v>
                </c:pt>
                <c:pt idx="337">
                  <c:v>1501.429332042594</c:v>
                </c:pt>
                <c:pt idx="338">
                  <c:v>1502.559846383614</c:v>
                </c:pt>
                <c:pt idx="339">
                  <c:v>1506.784536218498</c:v>
                </c:pt>
                <c:pt idx="340">
                  <c:v>1507.602454462</c:v>
                </c:pt>
                <c:pt idx="341">
                  <c:v>1512.084462982273</c:v>
                </c:pt>
                <c:pt idx="342">
                  <c:v>1513.76860393604</c:v>
                </c:pt>
                <c:pt idx="343">
                  <c:v>1518.640907626456</c:v>
                </c:pt>
                <c:pt idx="344">
                  <c:v>1520.846329750743</c:v>
                </c:pt>
                <c:pt idx="345">
                  <c:v>1523.172845953002</c:v>
                </c:pt>
                <c:pt idx="346">
                  <c:v>1525.783965014577</c:v>
                </c:pt>
                <c:pt idx="347">
                  <c:v>1539.832161687171</c:v>
                </c:pt>
                <c:pt idx="348">
                  <c:v>1541.311897568695</c:v>
                </c:pt>
                <c:pt idx="349">
                  <c:v>1542.608559386145</c:v>
                </c:pt>
                <c:pt idx="350">
                  <c:v>1545.373366834171</c:v>
                </c:pt>
                <c:pt idx="351">
                  <c:v>1550.62744648318</c:v>
                </c:pt>
                <c:pt idx="352">
                  <c:v>1552.249258160238</c:v>
                </c:pt>
                <c:pt idx="353">
                  <c:v>1554.374225941422</c:v>
                </c:pt>
                <c:pt idx="354">
                  <c:v>1555.546961325967</c:v>
                </c:pt>
                <c:pt idx="355">
                  <c:v>1556.509917355372</c:v>
                </c:pt>
                <c:pt idx="356">
                  <c:v>1556.837872892348</c:v>
                </c:pt>
                <c:pt idx="357">
                  <c:v>1557.43138476879</c:v>
                </c:pt>
                <c:pt idx="358">
                  <c:v>1559.501264057188</c:v>
                </c:pt>
                <c:pt idx="359">
                  <c:v>1560.783439490446</c:v>
                </c:pt>
                <c:pt idx="360">
                  <c:v>1561.811924200434</c:v>
                </c:pt>
                <c:pt idx="361">
                  <c:v>1568.10796923077</c:v>
                </c:pt>
                <c:pt idx="362">
                  <c:v>1568.40162601626</c:v>
                </c:pt>
                <c:pt idx="363">
                  <c:v>1569.914578430015</c:v>
                </c:pt>
                <c:pt idx="364">
                  <c:v>1569.976128385156</c:v>
                </c:pt>
                <c:pt idx="365">
                  <c:v>1572.461164585915</c:v>
                </c:pt>
                <c:pt idx="366">
                  <c:v>1576.99772868057</c:v>
                </c:pt>
                <c:pt idx="367">
                  <c:v>1582.593406593405</c:v>
                </c:pt>
                <c:pt idx="368">
                  <c:v>1582.803564356436</c:v>
                </c:pt>
                <c:pt idx="369">
                  <c:v>1583.72763459722</c:v>
                </c:pt>
                <c:pt idx="370">
                  <c:v>1583.995045417011</c:v>
                </c:pt>
                <c:pt idx="371">
                  <c:v>1591.568491179011</c:v>
                </c:pt>
                <c:pt idx="372">
                  <c:v>1595.206171107995</c:v>
                </c:pt>
                <c:pt idx="373">
                  <c:v>1595.888960205391</c:v>
                </c:pt>
                <c:pt idx="374">
                  <c:v>1596.63354110778</c:v>
                </c:pt>
                <c:pt idx="375">
                  <c:v>1599.46421939723</c:v>
                </c:pt>
                <c:pt idx="376">
                  <c:v>1604.432413793103</c:v>
                </c:pt>
                <c:pt idx="377">
                  <c:v>1604.706497125936</c:v>
                </c:pt>
                <c:pt idx="378">
                  <c:v>1608.708722240103</c:v>
                </c:pt>
                <c:pt idx="379">
                  <c:v>1611.250121971052</c:v>
                </c:pt>
                <c:pt idx="380">
                  <c:v>1611.265515632291</c:v>
                </c:pt>
                <c:pt idx="381">
                  <c:v>1612.269700103413</c:v>
                </c:pt>
                <c:pt idx="382">
                  <c:v>1612.396205843873</c:v>
                </c:pt>
                <c:pt idx="383">
                  <c:v>1612.425168161435</c:v>
                </c:pt>
                <c:pt idx="384">
                  <c:v>1614.171076923077</c:v>
                </c:pt>
                <c:pt idx="385">
                  <c:v>1614.89224862011</c:v>
                </c:pt>
                <c:pt idx="386">
                  <c:v>1617.190548014077</c:v>
                </c:pt>
                <c:pt idx="387">
                  <c:v>1618.671052631579</c:v>
                </c:pt>
                <c:pt idx="388">
                  <c:v>1620.578778135048</c:v>
                </c:pt>
                <c:pt idx="389">
                  <c:v>1625.228720446904</c:v>
                </c:pt>
                <c:pt idx="390">
                  <c:v>1629.36</c:v>
                </c:pt>
                <c:pt idx="391">
                  <c:v>1629.414989457543</c:v>
                </c:pt>
                <c:pt idx="392">
                  <c:v>1634.512758733983</c:v>
                </c:pt>
                <c:pt idx="393">
                  <c:v>1636.12317130722</c:v>
                </c:pt>
                <c:pt idx="394">
                  <c:v>1649.099912956976</c:v>
                </c:pt>
                <c:pt idx="395">
                  <c:v>1650.319911748483</c:v>
                </c:pt>
                <c:pt idx="396">
                  <c:v>1658.23047858942</c:v>
                </c:pt>
                <c:pt idx="397">
                  <c:v>1658.627366609294</c:v>
                </c:pt>
                <c:pt idx="398">
                  <c:v>1662.376257278983</c:v>
                </c:pt>
                <c:pt idx="399">
                  <c:v>1665.297740409879</c:v>
                </c:pt>
                <c:pt idx="400">
                  <c:v>1671.73338940286</c:v>
                </c:pt>
                <c:pt idx="401">
                  <c:v>1672.473142268749</c:v>
                </c:pt>
                <c:pt idx="402">
                  <c:v>1676.522939677145</c:v>
                </c:pt>
                <c:pt idx="403">
                  <c:v>1683.24638487208</c:v>
                </c:pt>
                <c:pt idx="404">
                  <c:v>1683.423423423423</c:v>
                </c:pt>
                <c:pt idx="405">
                  <c:v>1687.830912863071</c:v>
                </c:pt>
                <c:pt idx="406">
                  <c:v>1690.291098169717</c:v>
                </c:pt>
                <c:pt idx="407">
                  <c:v>1690.322023629203</c:v>
                </c:pt>
                <c:pt idx="408">
                  <c:v>1691.256830601093</c:v>
                </c:pt>
                <c:pt idx="409">
                  <c:v>1693.044923448831</c:v>
                </c:pt>
                <c:pt idx="410">
                  <c:v>1697.78738665584</c:v>
                </c:pt>
                <c:pt idx="411">
                  <c:v>1702.128298453139</c:v>
                </c:pt>
                <c:pt idx="412">
                  <c:v>1702.159706959707</c:v>
                </c:pt>
                <c:pt idx="413">
                  <c:v>1703.356329113924</c:v>
                </c:pt>
                <c:pt idx="414">
                  <c:v>1703.631062001228</c:v>
                </c:pt>
                <c:pt idx="415">
                  <c:v>1704.647610671357</c:v>
                </c:pt>
                <c:pt idx="416">
                  <c:v>1705.749500998004</c:v>
                </c:pt>
                <c:pt idx="417">
                  <c:v>1710.696339267853</c:v>
                </c:pt>
                <c:pt idx="418">
                  <c:v>1713.107714701601</c:v>
                </c:pt>
                <c:pt idx="419">
                  <c:v>1713.968778280543</c:v>
                </c:pt>
                <c:pt idx="420">
                  <c:v>1714.991836734694</c:v>
                </c:pt>
                <c:pt idx="421">
                  <c:v>1715.712076583211</c:v>
                </c:pt>
                <c:pt idx="422">
                  <c:v>1716.12244283995</c:v>
                </c:pt>
                <c:pt idx="423">
                  <c:v>1718.420465312138</c:v>
                </c:pt>
                <c:pt idx="424">
                  <c:v>1726.129315108868</c:v>
                </c:pt>
                <c:pt idx="425">
                  <c:v>1726.226706462497</c:v>
                </c:pt>
                <c:pt idx="426">
                  <c:v>1729.982118021061</c:v>
                </c:pt>
                <c:pt idx="427">
                  <c:v>1730.43373863288</c:v>
                </c:pt>
                <c:pt idx="428">
                  <c:v>1733.976618315653</c:v>
                </c:pt>
                <c:pt idx="429">
                  <c:v>1736.296014951468</c:v>
                </c:pt>
                <c:pt idx="430">
                  <c:v>1736.863961387201</c:v>
                </c:pt>
                <c:pt idx="431">
                  <c:v>1740.080357657918</c:v>
                </c:pt>
                <c:pt idx="432">
                  <c:v>1753.930823852791</c:v>
                </c:pt>
                <c:pt idx="433">
                  <c:v>1754.545829514207</c:v>
                </c:pt>
                <c:pt idx="434">
                  <c:v>1759.235826037032</c:v>
                </c:pt>
                <c:pt idx="435">
                  <c:v>1764.601197189208</c:v>
                </c:pt>
                <c:pt idx="436">
                  <c:v>1766.808184755295</c:v>
                </c:pt>
                <c:pt idx="437">
                  <c:v>1767.304112554112</c:v>
                </c:pt>
                <c:pt idx="438">
                  <c:v>1777.990825688073</c:v>
                </c:pt>
                <c:pt idx="439">
                  <c:v>1782.92889820816</c:v>
                </c:pt>
                <c:pt idx="440">
                  <c:v>1783.653312788906</c:v>
                </c:pt>
                <c:pt idx="441">
                  <c:v>1785.8347386172</c:v>
                </c:pt>
                <c:pt idx="442">
                  <c:v>1787.368821292776</c:v>
                </c:pt>
                <c:pt idx="443">
                  <c:v>1790.1917500281</c:v>
                </c:pt>
                <c:pt idx="444">
                  <c:v>1792.089970597844</c:v>
                </c:pt>
                <c:pt idx="445">
                  <c:v>1792.295442908346</c:v>
                </c:pt>
                <c:pt idx="446">
                  <c:v>1793.625276548673</c:v>
                </c:pt>
                <c:pt idx="447">
                  <c:v>1797.153024911031</c:v>
                </c:pt>
                <c:pt idx="448">
                  <c:v>1797.234714003945</c:v>
                </c:pt>
                <c:pt idx="449">
                  <c:v>1799.01521961185</c:v>
                </c:pt>
                <c:pt idx="450">
                  <c:v>1800.645449693088</c:v>
                </c:pt>
                <c:pt idx="451">
                  <c:v>1802.020697811946</c:v>
                </c:pt>
                <c:pt idx="452">
                  <c:v>1802.620413609073</c:v>
                </c:pt>
                <c:pt idx="453">
                  <c:v>1809.075757575758</c:v>
                </c:pt>
                <c:pt idx="454">
                  <c:v>1814.433869839048</c:v>
                </c:pt>
                <c:pt idx="455">
                  <c:v>1823.848337155963</c:v>
                </c:pt>
                <c:pt idx="456">
                  <c:v>1824.182712921458</c:v>
                </c:pt>
                <c:pt idx="457">
                  <c:v>1827.09585166562</c:v>
                </c:pt>
                <c:pt idx="458">
                  <c:v>1827.997717095443</c:v>
                </c:pt>
                <c:pt idx="459">
                  <c:v>1832.759394058627</c:v>
                </c:pt>
                <c:pt idx="460">
                  <c:v>1832.784323666599</c:v>
                </c:pt>
                <c:pt idx="461">
                  <c:v>1833.266614542611</c:v>
                </c:pt>
                <c:pt idx="462">
                  <c:v>1838.531817065038</c:v>
                </c:pt>
                <c:pt idx="463">
                  <c:v>1838.734764944864</c:v>
                </c:pt>
                <c:pt idx="464">
                  <c:v>1841.4472743521</c:v>
                </c:pt>
                <c:pt idx="465">
                  <c:v>1841.848511080333</c:v>
                </c:pt>
                <c:pt idx="466">
                  <c:v>1842.347482668485</c:v>
                </c:pt>
                <c:pt idx="467">
                  <c:v>1842.781222320638</c:v>
                </c:pt>
                <c:pt idx="468">
                  <c:v>1843.607533539732</c:v>
                </c:pt>
                <c:pt idx="469">
                  <c:v>1844.705075445816</c:v>
                </c:pt>
                <c:pt idx="470">
                  <c:v>1846.406340521403</c:v>
                </c:pt>
                <c:pt idx="471">
                  <c:v>1847.011593953968</c:v>
                </c:pt>
                <c:pt idx="472">
                  <c:v>1847.405771495878</c:v>
                </c:pt>
                <c:pt idx="473">
                  <c:v>1848.377976190476</c:v>
                </c:pt>
                <c:pt idx="474">
                  <c:v>1852.614430944706</c:v>
                </c:pt>
                <c:pt idx="475">
                  <c:v>1853.071496334627</c:v>
                </c:pt>
                <c:pt idx="476">
                  <c:v>1853.907834101383</c:v>
                </c:pt>
                <c:pt idx="477">
                  <c:v>1856.733506739182</c:v>
                </c:pt>
                <c:pt idx="478">
                  <c:v>1858.39128440367</c:v>
                </c:pt>
                <c:pt idx="479">
                  <c:v>1859.061904761905</c:v>
                </c:pt>
                <c:pt idx="480">
                  <c:v>1861.583686440678</c:v>
                </c:pt>
                <c:pt idx="481">
                  <c:v>1862.949061954625</c:v>
                </c:pt>
                <c:pt idx="482">
                  <c:v>1865.830290522305</c:v>
                </c:pt>
                <c:pt idx="483">
                  <c:v>1879.424606151538</c:v>
                </c:pt>
                <c:pt idx="484">
                  <c:v>1880.456553755523</c:v>
                </c:pt>
                <c:pt idx="485">
                  <c:v>1883.787157981576</c:v>
                </c:pt>
                <c:pt idx="486">
                  <c:v>1888.490594431904</c:v>
                </c:pt>
                <c:pt idx="487">
                  <c:v>1892.495252008766</c:v>
                </c:pt>
                <c:pt idx="488">
                  <c:v>1895.632248939179</c:v>
                </c:pt>
                <c:pt idx="489">
                  <c:v>1910.117449126742</c:v>
                </c:pt>
                <c:pt idx="490">
                  <c:v>1911.364735306377</c:v>
                </c:pt>
                <c:pt idx="491">
                  <c:v>1911.452054794521</c:v>
                </c:pt>
                <c:pt idx="492">
                  <c:v>1913.717976213687</c:v>
                </c:pt>
                <c:pt idx="493">
                  <c:v>1915.123998356277</c:v>
                </c:pt>
                <c:pt idx="494">
                  <c:v>1919.957886782083</c:v>
                </c:pt>
                <c:pt idx="495">
                  <c:v>1926.696480653315</c:v>
                </c:pt>
                <c:pt idx="496">
                  <c:v>1934.02768456376</c:v>
                </c:pt>
                <c:pt idx="497">
                  <c:v>1936.031473533619</c:v>
                </c:pt>
                <c:pt idx="498">
                  <c:v>1939.136906683888</c:v>
                </c:pt>
                <c:pt idx="499">
                  <c:v>1939.266211927431</c:v>
                </c:pt>
                <c:pt idx="500">
                  <c:v>1939.697044334975</c:v>
                </c:pt>
                <c:pt idx="501">
                  <c:v>1940.574109536576</c:v>
                </c:pt>
                <c:pt idx="502">
                  <c:v>1940.814933159439</c:v>
                </c:pt>
                <c:pt idx="503">
                  <c:v>1941.230729833547</c:v>
                </c:pt>
                <c:pt idx="504">
                  <c:v>1941.824139986675</c:v>
                </c:pt>
                <c:pt idx="505">
                  <c:v>1945.773777538958</c:v>
                </c:pt>
                <c:pt idx="506">
                  <c:v>1952.487584650113</c:v>
                </c:pt>
                <c:pt idx="507">
                  <c:v>1957.62808716707</c:v>
                </c:pt>
                <c:pt idx="508">
                  <c:v>1968.94126984127</c:v>
                </c:pt>
                <c:pt idx="509">
                  <c:v>1972.825688073395</c:v>
                </c:pt>
                <c:pt idx="510">
                  <c:v>1975.806451612903</c:v>
                </c:pt>
                <c:pt idx="511">
                  <c:v>1977.215384615385</c:v>
                </c:pt>
                <c:pt idx="512">
                  <c:v>1977.526945462384</c:v>
                </c:pt>
                <c:pt idx="513">
                  <c:v>1979.82584847446</c:v>
                </c:pt>
                <c:pt idx="514">
                  <c:v>1994.477355543988</c:v>
                </c:pt>
                <c:pt idx="515">
                  <c:v>1995.970611755298</c:v>
                </c:pt>
                <c:pt idx="516">
                  <c:v>2000.543746248672</c:v>
                </c:pt>
                <c:pt idx="517">
                  <c:v>2004.25969060385</c:v>
                </c:pt>
                <c:pt idx="518">
                  <c:v>2007.88031807688</c:v>
                </c:pt>
                <c:pt idx="519">
                  <c:v>2011.65566037736</c:v>
                </c:pt>
                <c:pt idx="520">
                  <c:v>2015.143962703963</c:v>
                </c:pt>
                <c:pt idx="521">
                  <c:v>2021.129787234043</c:v>
                </c:pt>
                <c:pt idx="522">
                  <c:v>2021.3160139589</c:v>
                </c:pt>
                <c:pt idx="523">
                  <c:v>2028.027207107163</c:v>
                </c:pt>
                <c:pt idx="524">
                  <c:v>2029.46962391514</c:v>
                </c:pt>
                <c:pt idx="525">
                  <c:v>2037.177324019344</c:v>
                </c:pt>
                <c:pt idx="526">
                  <c:v>2037.574877067501</c:v>
                </c:pt>
                <c:pt idx="527">
                  <c:v>2041.148854350265</c:v>
                </c:pt>
                <c:pt idx="528">
                  <c:v>2041.455898771865</c:v>
                </c:pt>
                <c:pt idx="529">
                  <c:v>2042.238277407367</c:v>
                </c:pt>
                <c:pt idx="530">
                  <c:v>2043.373184422198</c:v>
                </c:pt>
                <c:pt idx="531">
                  <c:v>2043.468406673255</c:v>
                </c:pt>
                <c:pt idx="532">
                  <c:v>2044.403966597077</c:v>
                </c:pt>
                <c:pt idx="533">
                  <c:v>2049.274928548746</c:v>
                </c:pt>
                <c:pt idx="534">
                  <c:v>2049.407960544596</c:v>
                </c:pt>
                <c:pt idx="535">
                  <c:v>2049.793538244354</c:v>
                </c:pt>
                <c:pt idx="536">
                  <c:v>2053.416330332195</c:v>
                </c:pt>
                <c:pt idx="537">
                  <c:v>2064.335319111656</c:v>
                </c:pt>
                <c:pt idx="538">
                  <c:v>2071.902359980057</c:v>
                </c:pt>
                <c:pt idx="539">
                  <c:v>2072.80383052815</c:v>
                </c:pt>
                <c:pt idx="540">
                  <c:v>2076.089342693044</c:v>
                </c:pt>
                <c:pt idx="541">
                  <c:v>2078.170626349892</c:v>
                </c:pt>
                <c:pt idx="542">
                  <c:v>2078.789390050116</c:v>
                </c:pt>
                <c:pt idx="543">
                  <c:v>2081.202176642947</c:v>
                </c:pt>
                <c:pt idx="544">
                  <c:v>2085.0609181358</c:v>
                </c:pt>
                <c:pt idx="545">
                  <c:v>2087.218228498074</c:v>
                </c:pt>
                <c:pt idx="546">
                  <c:v>2096.570389093137</c:v>
                </c:pt>
                <c:pt idx="547">
                  <c:v>2099.381872584466</c:v>
                </c:pt>
                <c:pt idx="548">
                  <c:v>2101.03609341826</c:v>
                </c:pt>
                <c:pt idx="549">
                  <c:v>2101.135934550032</c:v>
                </c:pt>
                <c:pt idx="550">
                  <c:v>2113.660882140275</c:v>
                </c:pt>
                <c:pt idx="551">
                  <c:v>2114.994322828963</c:v>
                </c:pt>
                <c:pt idx="552">
                  <c:v>2118.285244431156</c:v>
                </c:pt>
                <c:pt idx="553">
                  <c:v>2120.298471986417</c:v>
                </c:pt>
                <c:pt idx="554">
                  <c:v>2121.42</c:v>
                </c:pt>
                <c:pt idx="555">
                  <c:v>2123.862016266902</c:v>
                </c:pt>
                <c:pt idx="556">
                  <c:v>2125.170744504584</c:v>
                </c:pt>
                <c:pt idx="557">
                  <c:v>2129.578609899974</c:v>
                </c:pt>
                <c:pt idx="558">
                  <c:v>2136.522700119474</c:v>
                </c:pt>
                <c:pt idx="559">
                  <c:v>2137.907792878032</c:v>
                </c:pt>
                <c:pt idx="560">
                  <c:v>2141.7232</c:v>
                </c:pt>
                <c:pt idx="561">
                  <c:v>2142.742472039002</c:v>
                </c:pt>
                <c:pt idx="562">
                  <c:v>2144.161436170213</c:v>
                </c:pt>
                <c:pt idx="563">
                  <c:v>2144.998881181471</c:v>
                </c:pt>
                <c:pt idx="564">
                  <c:v>2153.72372881356</c:v>
                </c:pt>
                <c:pt idx="565">
                  <c:v>2154.189639049934</c:v>
                </c:pt>
                <c:pt idx="566">
                  <c:v>2156.24183583407</c:v>
                </c:pt>
                <c:pt idx="567">
                  <c:v>2157.52403846154</c:v>
                </c:pt>
                <c:pt idx="568">
                  <c:v>2168.329389592713</c:v>
                </c:pt>
                <c:pt idx="569">
                  <c:v>2170.257742257742</c:v>
                </c:pt>
                <c:pt idx="570">
                  <c:v>2171.975322182616</c:v>
                </c:pt>
                <c:pt idx="571">
                  <c:v>2172.468743355305</c:v>
                </c:pt>
                <c:pt idx="572">
                  <c:v>2174.241585103843</c:v>
                </c:pt>
                <c:pt idx="573">
                  <c:v>2176.491228070176</c:v>
                </c:pt>
                <c:pt idx="574">
                  <c:v>2178.990590248076</c:v>
                </c:pt>
                <c:pt idx="575">
                  <c:v>2186.26525256943</c:v>
                </c:pt>
                <c:pt idx="576">
                  <c:v>2191.42990750788</c:v>
                </c:pt>
                <c:pt idx="577">
                  <c:v>2194.190390928081</c:v>
                </c:pt>
                <c:pt idx="578">
                  <c:v>2195.836776744445</c:v>
                </c:pt>
                <c:pt idx="579">
                  <c:v>2198.181585677749</c:v>
                </c:pt>
                <c:pt idx="580">
                  <c:v>2199.998245614035</c:v>
                </c:pt>
                <c:pt idx="581">
                  <c:v>2205.506329113924</c:v>
                </c:pt>
                <c:pt idx="582">
                  <c:v>2205.735341365462</c:v>
                </c:pt>
                <c:pt idx="583">
                  <c:v>2207.276995305164</c:v>
                </c:pt>
                <c:pt idx="584">
                  <c:v>2208.609576224546</c:v>
                </c:pt>
                <c:pt idx="585">
                  <c:v>2212.541795665635</c:v>
                </c:pt>
                <c:pt idx="586">
                  <c:v>2213.506251227335</c:v>
                </c:pt>
                <c:pt idx="587">
                  <c:v>2213.61422087746</c:v>
                </c:pt>
                <c:pt idx="588">
                  <c:v>2213.777777777778</c:v>
                </c:pt>
                <c:pt idx="589">
                  <c:v>2219.779847586791</c:v>
                </c:pt>
                <c:pt idx="590">
                  <c:v>2222.709437894874</c:v>
                </c:pt>
                <c:pt idx="591">
                  <c:v>2230.387195320117</c:v>
                </c:pt>
                <c:pt idx="592">
                  <c:v>2230.93772241993</c:v>
                </c:pt>
                <c:pt idx="593">
                  <c:v>2236.730021876207</c:v>
                </c:pt>
                <c:pt idx="594">
                  <c:v>2239.5879679723</c:v>
                </c:pt>
                <c:pt idx="595">
                  <c:v>2240.340991810737</c:v>
                </c:pt>
                <c:pt idx="596">
                  <c:v>2243.299604001666</c:v>
                </c:pt>
                <c:pt idx="597">
                  <c:v>2246.051298290057</c:v>
                </c:pt>
                <c:pt idx="598">
                  <c:v>2246.906115040371</c:v>
                </c:pt>
                <c:pt idx="599">
                  <c:v>2248.645396536008</c:v>
                </c:pt>
                <c:pt idx="600">
                  <c:v>2251.216012084592</c:v>
                </c:pt>
                <c:pt idx="601">
                  <c:v>2254.6953125</c:v>
                </c:pt>
                <c:pt idx="602">
                  <c:v>2259.231345826235</c:v>
                </c:pt>
                <c:pt idx="603">
                  <c:v>2260.123052959502</c:v>
                </c:pt>
                <c:pt idx="604">
                  <c:v>2261.613341256871</c:v>
                </c:pt>
                <c:pt idx="605">
                  <c:v>2261.957052220596</c:v>
                </c:pt>
                <c:pt idx="606">
                  <c:v>2265.618600158075</c:v>
                </c:pt>
                <c:pt idx="607">
                  <c:v>2275.605993340732</c:v>
                </c:pt>
                <c:pt idx="608">
                  <c:v>2282.360859728507</c:v>
                </c:pt>
                <c:pt idx="609">
                  <c:v>2283.483588621444</c:v>
                </c:pt>
                <c:pt idx="610">
                  <c:v>2284.556471651231</c:v>
                </c:pt>
                <c:pt idx="611">
                  <c:v>2285.046184738955</c:v>
                </c:pt>
                <c:pt idx="612">
                  <c:v>2286.897993311037</c:v>
                </c:pt>
                <c:pt idx="613">
                  <c:v>2287.502408477842</c:v>
                </c:pt>
                <c:pt idx="614">
                  <c:v>2293.459629629629</c:v>
                </c:pt>
                <c:pt idx="615">
                  <c:v>2296.307957625031</c:v>
                </c:pt>
                <c:pt idx="616">
                  <c:v>2300.015519799156</c:v>
                </c:pt>
                <c:pt idx="617">
                  <c:v>2302.726958923023</c:v>
                </c:pt>
                <c:pt idx="618">
                  <c:v>2306.884309098953</c:v>
                </c:pt>
                <c:pt idx="619">
                  <c:v>2308.316430020284</c:v>
                </c:pt>
                <c:pt idx="620">
                  <c:v>2318.09017223911</c:v>
                </c:pt>
                <c:pt idx="621">
                  <c:v>2323.484743144071</c:v>
                </c:pt>
                <c:pt idx="622">
                  <c:v>2323.91797442604</c:v>
                </c:pt>
                <c:pt idx="623">
                  <c:v>2324.156569630212</c:v>
                </c:pt>
                <c:pt idx="624">
                  <c:v>2332.882991271527</c:v>
                </c:pt>
                <c:pt idx="625">
                  <c:v>2335.700345754898</c:v>
                </c:pt>
                <c:pt idx="626">
                  <c:v>2342.352101775263</c:v>
                </c:pt>
                <c:pt idx="627">
                  <c:v>2347.309908120189</c:v>
                </c:pt>
                <c:pt idx="628">
                  <c:v>2350.3807106599</c:v>
                </c:pt>
                <c:pt idx="629">
                  <c:v>2355.844321400979</c:v>
                </c:pt>
                <c:pt idx="630">
                  <c:v>2363.391068195534</c:v>
                </c:pt>
                <c:pt idx="631">
                  <c:v>2363.712265064908</c:v>
                </c:pt>
                <c:pt idx="632">
                  <c:v>2373.564552194892</c:v>
                </c:pt>
                <c:pt idx="633">
                  <c:v>2376.890723441234</c:v>
                </c:pt>
                <c:pt idx="634">
                  <c:v>2382.273101118645</c:v>
                </c:pt>
                <c:pt idx="635">
                  <c:v>2385.713159698424</c:v>
                </c:pt>
                <c:pt idx="636">
                  <c:v>2388.851513420903</c:v>
                </c:pt>
                <c:pt idx="637">
                  <c:v>2389.697890099699</c:v>
                </c:pt>
                <c:pt idx="638">
                  <c:v>2397.732551404576</c:v>
                </c:pt>
                <c:pt idx="639">
                  <c:v>2402.575119617225</c:v>
                </c:pt>
                <c:pt idx="640">
                  <c:v>2410.383829465185</c:v>
                </c:pt>
                <c:pt idx="641">
                  <c:v>2410.630824008138</c:v>
                </c:pt>
                <c:pt idx="642">
                  <c:v>2412.214608812196</c:v>
                </c:pt>
                <c:pt idx="643">
                  <c:v>2412.990697081687</c:v>
                </c:pt>
                <c:pt idx="644">
                  <c:v>2413.234782608696</c:v>
                </c:pt>
                <c:pt idx="645">
                  <c:v>2417.948968241356</c:v>
                </c:pt>
                <c:pt idx="646">
                  <c:v>2419.581993569132</c:v>
                </c:pt>
                <c:pt idx="647">
                  <c:v>2420.592782375471</c:v>
                </c:pt>
                <c:pt idx="648">
                  <c:v>2422.98054145516</c:v>
                </c:pt>
                <c:pt idx="649">
                  <c:v>2426.68359375</c:v>
                </c:pt>
                <c:pt idx="650">
                  <c:v>2430.417871602082</c:v>
                </c:pt>
                <c:pt idx="651">
                  <c:v>2432.323637001404</c:v>
                </c:pt>
                <c:pt idx="652">
                  <c:v>2434.337879304466</c:v>
                </c:pt>
                <c:pt idx="653">
                  <c:v>2435.75649122807</c:v>
                </c:pt>
                <c:pt idx="654">
                  <c:v>2438.595497458242</c:v>
                </c:pt>
                <c:pt idx="655">
                  <c:v>2438.712911579726</c:v>
                </c:pt>
                <c:pt idx="656">
                  <c:v>2441.060795140806</c:v>
                </c:pt>
                <c:pt idx="657">
                  <c:v>2443.864235841738</c:v>
                </c:pt>
                <c:pt idx="658">
                  <c:v>2446.846668230877</c:v>
                </c:pt>
                <c:pt idx="659">
                  <c:v>2448.246858738419</c:v>
                </c:pt>
                <c:pt idx="660">
                  <c:v>2450.471119133575</c:v>
                </c:pt>
                <c:pt idx="661">
                  <c:v>2454.653092783505</c:v>
                </c:pt>
                <c:pt idx="662">
                  <c:v>2458.673570836786</c:v>
                </c:pt>
                <c:pt idx="663">
                  <c:v>2462.391304347826</c:v>
                </c:pt>
                <c:pt idx="664">
                  <c:v>2467.816966507858</c:v>
                </c:pt>
                <c:pt idx="665">
                  <c:v>2471.246238870126</c:v>
                </c:pt>
                <c:pt idx="666">
                  <c:v>2471.323058684055</c:v>
                </c:pt>
                <c:pt idx="667">
                  <c:v>2477.349600220568</c:v>
                </c:pt>
                <c:pt idx="668">
                  <c:v>2480.972569220862</c:v>
                </c:pt>
                <c:pt idx="669">
                  <c:v>2491.402800933644</c:v>
                </c:pt>
                <c:pt idx="670">
                  <c:v>2492.19161268326</c:v>
                </c:pt>
                <c:pt idx="671">
                  <c:v>2495.255741239892</c:v>
                </c:pt>
                <c:pt idx="672">
                  <c:v>2496.667584579071</c:v>
                </c:pt>
                <c:pt idx="673">
                  <c:v>2500.116526610644</c:v>
                </c:pt>
                <c:pt idx="674">
                  <c:v>2501.239328400683</c:v>
                </c:pt>
                <c:pt idx="675">
                  <c:v>2503.854402789887</c:v>
                </c:pt>
                <c:pt idx="676">
                  <c:v>2505.8779054411</c:v>
                </c:pt>
                <c:pt idx="677">
                  <c:v>2506.564775710535</c:v>
                </c:pt>
                <c:pt idx="678">
                  <c:v>2512.48120820844</c:v>
                </c:pt>
                <c:pt idx="679">
                  <c:v>2512.696947935368</c:v>
                </c:pt>
                <c:pt idx="680">
                  <c:v>2519.221097540573</c:v>
                </c:pt>
                <c:pt idx="681">
                  <c:v>2529.272230889236</c:v>
                </c:pt>
                <c:pt idx="682">
                  <c:v>2534.770823065549</c:v>
                </c:pt>
                <c:pt idx="683">
                  <c:v>2546.592215568862</c:v>
                </c:pt>
                <c:pt idx="684">
                  <c:v>2547.399563318777</c:v>
                </c:pt>
                <c:pt idx="685">
                  <c:v>2550.454316758551</c:v>
                </c:pt>
                <c:pt idx="686">
                  <c:v>2550.456371068065</c:v>
                </c:pt>
                <c:pt idx="687">
                  <c:v>2551.346395563771</c:v>
                </c:pt>
                <c:pt idx="688">
                  <c:v>2555.528105292021</c:v>
                </c:pt>
                <c:pt idx="689">
                  <c:v>2555.554502369668</c:v>
                </c:pt>
                <c:pt idx="690">
                  <c:v>2558.359273379682</c:v>
                </c:pt>
                <c:pt idx="691">
                  <c:v>2559.048024786985</c:v>
                </c:pt>
                <c:pt idx="692">
                  <c:v>2559.63194216234</c:v>
                </c:pt>
                <c:pt idx="693">
                  <c:v>2560.293456588726</c:v>
                </c:pt>
                <c:pt idx="694">
                  <c:v>2565.020138545275</c:v>
                </c:pt>
                <c:pt idx="695">
                  <c:v>2570.969858299051</c:v>
                </c:pt>
                <c:pt idx="696">
                  <c:v>2575.84747509447</c:v>
                </c:pt>
                <c:pt idx="697">
                  <c:v>2581.518435125246</c:v>
                </c:pt>
                <c:pt idx="698">
                  <c:v>2582.519083969466</c:v>
                </c:pt>
                <c:pt idx="699">
                  <c:v>2585.501326259947</c:v>
                </c:pt>
                <c:pt idx="700">
                  <c:v>2586.50098328417</c:v>
                </c:pt>
                <c:pt idx="701">
                  <c:v>2587.067209775967</c:v>
                </c:pt>
                <c:pt idx="702">
                  <c:v>2590.560613320556</c:v>
                </c:pt>
                <c:pt idx="703">
                  <c:v>2592.13888718295</c:v>
                </c:pt>
                <c:pt idx="704">
                  <c:v>2595.01321003963</c:v>
                </c:pt>
                <c:pt idx="705">
                  <c:v>2595.53263315829</c:v>
                </c:pt>
                <c:pt idx="706">
                  <c:v>2596.541700099117</c:v>
                </c:pt>
                <c:pt idx="707">
                  <c:v>2603.910068190934</c:v>
                </c:pt>
                <c:pt idx="708">
                  <c:v>2605.777144273674</c:v>
                </c:pt>
                <c:pt idx="709">
                  <c:v>2611.508801931395</c:v>
                </c:pt>
                <c:pt idx="710">
                  <c:v>2614.268727705113</c:v>
                </c:pt>
                <c:pt idx="711">
                  <c:v>2614.4240868246</c:v>
                </c:pt>
                <c:pt idx="712">
                  <c:v>2618.415637860083</c:v>
                </c:pt>
                <c:pt idx="713">
                  <c:v>2629.577634011091</c:v>
                </c:pt>
                <c:pt idx="714">
                  <c:v>2638.643667725828</c:v>
                </c:pt>
                <c:pt idx="715">
                  <c:v>2648.595217894331</c:v>
                </c:pt>
                <c:pt idx="716">
                  <c:v>2661.919532080823</c:v>
                </c:pt>
                <c:pt idx="717">
                  <c:v>2663.469372388088</c:v>
                </c:pt>
                <c:pt idx="718">
                  <c:v>2668.580742693232</c:v>
                </c:pt>
                <c:pt idx="719">
                  <c:v>2670.14081237911</c:v>
                </c:pt>
                <c:pt idx="720">
                  <c:v>2672.63189054072</c:v>
                </c:pt>
                <c:pt idx="721">
                  <c:v>2676.184741068954</c:v>
                </c:pt>
                <c:pt idx="722">
                  <c:v>2680.439035418236</c:v>
                </c:pt>
                <c:pt idx="723">
                  <c:v>2682.109764309764</c:v>
                </c:pt>
                <c:pt idx="724">
                  <c:v>2685.3306950098</c:v>
                </c:pt>
                <c:pt idx="725">
                  <c:v>2688.512664907651</c:v>
                </c:pt>
                <c:pt idx="726">
                  <c:v>2690.578168747635</c:v>
                </c:pt>
                <c:pt idx="727">
                  <c:v>2694.821707490238</c:v>
                </c:pt>
                <c:pt idx="728">
                  <c:v>2710.630915709885</c:v>
                </c:pt>
                <c:pt idx="729">
                  <c:v>2712.753206069506</c:v>
                </c:pt>
                <c:pt idx="730">
                  <c:v>2715.782423259446</c:v>
                </c:pt>
                <c:pt idx="731">
                  <c:v>2715.968407479046</c:v>
                </c:pt>
                <c:pt idx="732">
                  <c:v>2716.073001508296</c:v>
                </c:pt>
                <c:pt idx="733">
                  <c:v>2717.76173565642</c:v>
                </c:pt>
                <c:pt idx="734">
                  <c:v>2718.475085995086</c:v>
                </c:pt>
                <c:pt idx="735">
                  <c:v>2719.0</c:v>
                </c:pt>
                <c:pt idx="736">
                  <c:v>2719.910268850962</c:v>
                </c:pt>
                <c:pt idx="737">
                  <c:v>2724.69527702089</c:v>
                </c:pt>
                <c:pt idx="738">
                  <c:v>2734.591216216217</c:v>
                </c:pt>
                <c:pt idx="739">
                  <c:v>2739.46215494212</c:v>
                </c:pt>
                <c:pt idx="740">
                  <c:v>2740.219257540604</c:v>
                </c:pt>
                <c:pt idx="741">
                  <c:v>2740.630397532557</c:v>
                </c:pt>
                <c:pt idx="742">
                  <c:v>2742.274159345652</c:v>
                </c:pt>
                <c:pt idx="743">
                  <c:v>2743.514150943396</c:v>
                </c:pt>
                <c:pt idx="744">
                  <c:v>2748.17091114884</c:v>
                </c:pt>
                <c:pt idx="745">
                  <c:v>2748.587531364601</c:v>
                </c:pt>
                <c:pt idx="746">
                  <c:v>2757.313043478261</c:v>
                </c:pt>
                <c:pt idx="747">
                  <c:v>2760.917293233083</c:v>
                </c:pt>
                <c:pt idx="748">
                  <c:v>2763.616171699526</c:v>
                </c:pt>
                <c:pt idx="749">
                  <c:v>2764.481308411215</c:v>
                </c:pt>
                <c:pt idx="750">
                  <c:v>2766.219556746225</c:v>
                </c:pt>
                <c:pt idx="751">
                  <c:v>2766.30090684254</c:v>
                </c:pt>
                <c:pt idx="752">
                  <c:v>2766.515193117335</c:v>
                </c:pt>
                <c:pt idx="753">
                  <c:v>2769.09758418741</c:v>
                </c:pt>
                <c:pt idx="754">
                  <c:v>2771.091015417331</c:v>
                </c:pt>
                <c:pt idx="755">
                  <c:v>2777.56823014384</c:v>
                </c:pt>
                <c:pt idx="756">
                  <c:v>2782.669870914584</c:v>
                </c:pt>
                <c:pt idx="757">
                  <c:v>2785.761732851986</c:v>
                </c:pt>
                <c:pt idx="758">
                  <c:v>2788.219591457751</c:v>
                </c:pt>
                <c:pt idx="759">
                  <c:v>2788.992374727669</c:v>
                </c:pt>
                <c:pt idx="760">
                  <c:v>2795.039921035315</c:v>
                </c:pt>
                <c:pt idx="761">
                  <c:v>2796.50194426442</c:v>
                </c:pt>
                <c:pt idx="762">
                  <c:v>2797.313850063533</c:v>
                </c:pt>
                <c:pt idx="763">
                  <c:v>2800.065646908859</c:v>
                </c:pt>
                <c:pt idx="764">
                  <c:v>2805.877563476563</c:v>
                </c:pt>
                <c:pt idx="765">
                  <c:v>2806.875</c:v>
                </c:pt>
                <c:pt idx="766">
                  <c:v>2807.77719682231</c:v>
                </c:pt>
                <c:pt idx="767">
                  <c:v>2808.188150882937</c:v>
                </c:pt>
                <c:pt idx="768">
                  <c:v>2809.080593849417</c:v>
                </c:pt>
                <c:pt idx="769">
                  <c:v>2809.608804744525</c:v>
                </c:pt>
                <c:pt idx="770">
                  <c:v>2812.689976923849</c:v>
                </c:pt>
                <c:pt idx="771">
                  <c:v>2813.335766019793</c:v>
                </c:pt>
                <c:pt idx="772">
                  <c:v>2814.271441202476</c:v>
                </c:pt>
                <c:pt idx="773">
                  <c:v>2817.37251272559</c:v>
                </c:pt>
                <c:pt idx="774">
                  <c:v>2822.08474576271</c:v>
                </c:pt>
                <c:pt idx="775">
                  <c:v>2822.452992744861</c:v>
                </c:pt>
                <c:pt idx="776">
                  <c:v>2834.271700776288</c:v>
                </c:pt>
                <c:pt idx="777">
                  <c:v>2841.934050835814</c:v>
                </c:pt>
                <c:pt idx="778">
                  <c:v>2845.062269515525</c:v>
                </c:pt>
                <c:pt idx="779">
                  <c:v>2847.667702196036</c:v>
                </c:pt>
                <c:pt idx="780">
                  <c:v>2852.841116380884</c:v>
                </c:pt>
                <c:pt idx="781">
                  <c:v>2859.214716872665</c:v>
                </c:pt>
                <c:pt idx="782">
                  <c:v>2863.323973825104</c:v>
                </c:pt>
                <c:pt idx="783">
                  <c:v>2870.770392749245</c:v>
                </c:pt>
                <c:pt idx="784">
                  <c:v>2876.37753416429</c:v>
                </c:pt>
                <c:pt idx="785">
                  <c:v>2876.72977624785</c:v>
                </c:pt>
                <c:pt idx="786">
                  <c:v>2879.634724260851</c:v>
                </c:pt>
                <c:pt idx="787">
                  <c:v>2886.25922843726</c:v>
                </c:pt>
                <c:pt idx="788">
                  <c:v>2890.771808646712</c:v>
                </c:pt>
                <c:pt idx="789">
                  <c:v>2891.845522796202</c:v>
                </c:pt>
                <c:pt idx="790">
                  <c:v>2893.778525641026</c:v>
                </c:pt>
                <c:pt idx="791">
                  <c:v>2895.5738503156</c:v>
                </c:pt>
                <c:pt idx="792">
                  <c:v>2899.808091286307</c:v>
                </c:pt>
                <c:pt idx="793">
                  <c:v>2904.652874297734</c:v>
                </c:pt>
                <c:pt idx="794">
                  <c:v>2915.26984126984</c:v>
                </c:pt>
                <c:pt idx="795">
                  <c:v>2917.302443618858</c:v>
                </c:pt>
                <c:pt idx="796">
                  <c:v>2921.195454545455</c:v>
                </c:pt>
                <c:pt idx="797">
                  <c:v>2928.86402058067</c:v>
                </c:pt>
                <c:pt idx="798">
                  <c:v>2930.992034240875</c:v>
                </c:pt>
                <c:pt idx="799">
                  <c:v>2934.256900212314</c:v>
                </c:pt>
                <c:pt idx="800">
                  <c:v>2935.167315175097</c:v>
                </c:pt>
                <c:pt idx="801">
                  <c:v>2941.508180543292</c:v>
                </c:pt>
                <c:pt idx="802">
                  <c:v>2952.59047886139</c:v>
                </c:pt>
                <c:pt idx="803">
                  <c:v>2958.411878319652</c:v>
                </c:pt>
                <c:pt idx="804">
                  <c:v>2960.919157845761</c:v>
                </c:pt>
                <c:pt idx="805">
                  <c:v>2962.908736602793</c:v>
                </c:pt>
                <c:pt idx="806">
                  <c:v>2965.737137862138</c:v>
                </c:pt>
                <c:pt idx="807">
                  <c:v>2968.356871530146</c:v>
                </c:pt>
                <c:pt idx="808">
                  <c:v>2977.372619241413</c:v>
                </c:pt>
                <c:pt idx="809">
                  <c:v>2980.679166137028</c:v>
                </c:pt>
                <c:pt idx="810">
                  <c:v>2981.493333333335</c:v>
                </c:pt>
                <c:pt idx="811">
                  <c:v>2982.360793131644</c:v>
                </c:pt>
                <c:pt idx="812">
                  <c:v>2993.395049504951</c:v>
                </c:pt>
                <c:pt idx="813">
                  <c:v>2998.567110944247</c:v>
                </c:pt>
                <c:pt idx="814">
                  <c:v>2998.979591836735</c:v>
                </c:pt>
                <c:pt idx="815">
                  <c:v>3001.976069285117</c:v>
                </c:pt>
                <c:pt idx="816">
                  <c:v>3007.15625</c:v>
                </c:pt>
                <c:pt idx="817">
                  <c:v>3012.406373075546</c:v>
                </c:pt>
                <c:pt idx="818">
                  <c:v>3013.56937101185</c:v>
                </c:pt>
                <c:pt idx="819">
                  <c:v>3016.394461330632</c:v>
                </c:pt>
                <c:pt idx="820">
                  <c:v>3023.184536934951</c:v>
                </c:pt>
                <c:pt idx="821">
                  <c:v>3025.025125628141</c:v>
                </c:pt>
                <c:pt idx="822">
                  <c:v>3039.730021291696</c:v>
                </c:pt>
                <c:pt idx="823">
                  <c:v>3042.955966088827</c:v>
                </c:pt>
                <c:pt idx="824">
                  <c:v>3047.272386749386</c:v>
                </c:pt>
                <c:pt idx="825">
                  <c:v>3049.317798710957</c:v>
                </c:pt>
                <c:pt idx="826">
                  <c:v>3050.933906745134</c:v>
                </c:pt>
                <c:pt idx="827">
                  <c:v>3054.724417426545</c:v>
                </c:pt>
                <c:pt idx="828">
                  <c:v>3059.36753342328</c:v>
                </c:pt>
                <c:pt idx="829">
                  <c:v>3062.322265889687</c:v>
                </c:pt>
                <c:pt idx="830">
                  <c:v>3067.18172012081</c:v>
                </c:pt>
                <c:pt idx="831">
                  <c:v>3069.538675843985</c:v>
                </c:pt>
                <c:pt idx="832">
                  <c:v>3071.586069846234</c:v>
                </c:pt>
                <c:pt idx="833">
                  <c:v>3072.59392295171</c:v>
                </c:pt>
                <c:pt idx="834">
                  <c:v>3073.811327748536</c:v>
                </c:pt>
                <c:pt idx="835">
                  <c:v>3077.378955696202</c:v>
                </c:pt>
                <c:pt idx="836">
                  <c:v>3078.860667634252</c:v>
                </c:pt>
                <c:pt idx="837">
                  <c:v>3090.31426937375</c:v>
                </c:pt>
                <c:pt idx="838">
                  <c:v>3091.760037523452</c:v>
                </c:pt>
                <c:pt idx="839">
                  <c:v>3099.05807120636</c:v>
                </c:pt>
                <c:pt idx="840">
                  <c:v>3102.004921259841</c:v>
                </c:pt>
                <c:pt idx="841">
                  <c:v>3103.381866313699</c:v>
                </c:pt>
                <c:pt idx="842">
                  <c:v>3113.382133995038</c:v>
                </c:pt>
                <c:pt idx="843">
                  <c:v>3115.15393842463</c:v>
                </c:pt>
                <c:pt idx="844">
                  <c:v>3119.014897579144</c:v>
                </c:pt>
                <c:pt idx="845">
                  <c:v>3120.612642549656</c:v>
                </c:pt>
                <c:pt idx="846">
                  <c:v>3122.531394580305</c:v>
                </c:pt>
                <c:pt idx="847">
                  <c:v>3123.480975029725</c:v>
                </c:pt>
                <c:pt idx="848">
                  <c:v>3129.135633754698</c:v>
                </c:pt>
                <c:pt idx="849">
                  <c:v>3129.970843017114</c:v>
                </c:pt>
                <c:pt idx="850">
                  <c:v>3132.098630723149</c:v>
                </c:pt>
                <c:pt idx="851">
                  <c:v>3136.986547972305</c:v>
                </c:pt>
                <c:pt idx="852">
                  <c:v>3140.982606042112</c:v>
                </c:pt>
                <c:pt idx="853">
                  <c:v>3153.861714285714</c:v>
                </c:pt>
                <c:pt idx="854">
                  <c:v>3158.045209456655</c:v>
                </c:pt>
                <c:pt idx="855">
                  <c:v>3159.250162563865</c:v>
                </c:pt>
                <c:pt idx="856">
                  <c:v>3163.259630568103</c:v>
                </c:pt>
                <c:pt idx="857">
                  <c:v>3166.229257641921</c:v>
                </c:pt>
                <c:pt idx="858">
                  <c:v>3166.664941785251</c:v>
                </c:pt>
                <c:pt idx="859">
                  <c:v>3167.370815758772</c:v>
                </c:pt>
                <c:pt idx="860">
                  <c:v>3173.71100978946</c:v>
                </c:pt>
                <c:pt idx="861">
                  <c:v>3180.005079825834</c:v>
                </c:pt>
                <c:pt idx="862">
                  <c:v>3188.83765233226</c:v>
                </c:pt>
                <c:pt idx="863">
                  <c:v>3188.89917637035</c:v>
                </c:pt>
                <c:pt idx="864">
                  <c:v>3191.616766467065</c:v>
                </c:pt>
                <c:pt idx="865">
                  <c:v>3191.828442437923</c:v>
                </c:pt>
                <c:pt idx="866">
                  <c:v>3199.734741784036</c:v>
                </c:pt>
                <c:pt idx="867">
                  <c:v>3201.486855109704</c:v>
                </c:pt>
                <c:pt idx="868">
                  <c:v>3205.522475918658</c:v>
                </c:pt>
                <c:pt idx="869">
                  <c:v>3213.188756996125</c:v>
                </c:pt>
                <c:pt idx="870">
                  <c:v>3217.836465130906</c:v>
                </c:pt>
                <c:pt idx="871">
                  <c:v>3222.83143591627</c:v>
                </c:pt>
                <c:pt idx="872">
                  <c:v>3230.943448275862</c:v>
                </c:pt>
                <c:pt idx="873">
                  <c:v>3231.247686496693</c:v>
                </c:pt>
                <c:pt idx="874">
                  <c:v>3233.142045454545</c:v>
                </c:pt>
                <c:pt idx="875">
                  <c:v>3242.11203391131</c:v>
                </c:pt>
                <c:pt idx="876">
                  <c:v>3244.7973453425</c:v>
                </c:pt>
                <c:pt idx="877">
                  <c:v>3252.383130507764</c:v>
                </c:pt>
                <c:pt idx="878">
                  <c:v>3253.223684210526</c:v>
                </c:pt>
                <c:pt idx="879">
                  <c:v>3254.979607250755</c:v>
                </c:pt>
                <c:pt idx="880">
                  <c:v>3258.45427680184</c:v>
                </c:pt>
                <c:pt idx="881">
                  <c:v>3258.731362889984</c:v>
                </c:pt>
                <c:pt idx="882">
                  <c:v>3265.996088292819</c:v>
                </c:pt>
                <c:pt idx="883">
                  <c:v>3267.823059157932</c:v>
                </c:pt>
                <c:pt idx="884">
                  <c:v>3272.830833491551</c:v>
                </c:pt>
                <c:pt idx="885">
                  <c:v>3279.708694732388</c:v>
                </c:pt>
                <c:pt idx="886">
                  <c:v>3292.40047487139</c:v>
                </c:pt>
                <c:pt idx="887">
                  <c:v>3293.137185929648</c:v>
                </c:pt>
                <c:pt idx="888">
                  <c:v>3293.48793591404</c:v>
                </c:pt>
                <c:pt idx="889">
                  <c:v>3298.76724137931</c:v>
                </c:pt>
                <c:pt idx="890">
                  <c:v>3309.144388398486</c:v>
                </c:pt>
                <c:pt idx="891">
                  <c:v>3314.8927864215</c:v>
                </c:pt>
                <c:pt idx="892">
                  <c:v>3314.895330112721</c:v>
                </c:pt>
                <c:pt idx="893">
                  <c:v>3329.701264880952</c:v>
                </c:pt>
                <c:pt idx="894">
                  <c:v>3332.241126070992</c:v>
                </c:pt>
                <c:pt idx="895">
                  <c:v>3337.318503937008</c:v>
                </c:pt>
                <c:pt idx="896">
                  <c:v>3337.766633616865</c:v>
                </c:pt>
                <c:pt idx="897">
                  <c:v>3339.569688768604</c:v>
                </c:pt>
                <c:pt idx="898">
                  <c:v>3344.267420649398</c:v>
                </c:pt>
                <c:pt idx="899">
                  <c:v>3345.154748283753</c:v>
                </c:pt>
                <c:pt idx="900">
                  <c:v>3346.342202141901</c:v>
                </c:pt>
                <c:pt idx="901">
                  <c:v>3348.240641711228</c:v>
                </c:pt>
                <c:pt idx="902">
                  <c:v>3348.586129753915</c:v>
                </c:pt>
                <c:pt idx="903">
                  <c:v>3349.985384750836</c:v>
                </c:pt>
                <c:pt idx="904">
                  <c:v>3350.189267323154</c:v>
                </c:pt>
                <c:pt idx="905">
                  <c:v>3360.222685571309</c:v>
                </c:pt>
                <c:pt idx="906">
                  <c:v>3360.248153768336</c:v>
                </c:pt>
                <c:pt idx="907">
                  <c:v>3363.490859501695</c:v>
                </c:pt>
                <c:pt idx="908">
                  <c:v>3365.501389660922</c:v>
                </c:pt>
                <c:pt idx="909">
                  <c:v>3366.558246757239</c:v>
                </c:pt>
                <c:pt idx="910">
                  <c:v>3368.257304429783</c:v>
                </c:pt>
                <c:pt idx="911">
                  <c:v>3371.844660194174</c:v>
                </c:pt>
                <c:pt idx="912">
                  <c:v>3372.892806098142</c:v>
                </c:pt>
                <c:pt idx="913">
                  <c:v>3374.424525630134</c:v>
                </c:pt>
                <c:pt idx="914">
                  <c:v>3376.58773354996</c:v>
                </c:pt>
                <c:pt idx="915">
                  <c:v>3377.505300353357</c:v>
                </c:pt>
                <c:pt idx="916">
                  <c:v>3385.47791527414</c:v>
                </c:pt>
                <c:pt idx="917">
                  <c:v>3386.532947139754</c:v>
                </c:pt>
                <c:pt idx="918">
                  <c:v>3389.777604369879</c:v>
                </c:pt>
                <c:pt idx="919">
                  <c:v>3406.20487082442</c:v>
                </c:pt>
                <c:pt idx="920">
                  <c:v>3407.57170827215</c:v>
                </c:pt>
                <c:pt idx="921">
                  <c:v>3416.018210789893</c:v>
                </c:pt>
                <c:pt idx="922">
                  <c:v>3416.574509239064</c:v>
                </c:pt>
                <c:pt idx="923">
                  <c:v>3419.53268574429</c:v>
                </c:pt>
                <c:pt idx="924">
                  <c:v>3419.885371323045</c:v>
                </c:pt>
                <c:pt idx="925">
                  <c:v>3423.01288485013</c:v>
                </c:pt>
                <c:pt idx="926">
                  <c:v>3434.565384615385</c:v>
                </c:pt>
                <c:pt idx="927">
                  <c:v>3434.624730021598</c:v>
                </c:pt>
                <c:pt idx="928">
                  <c:v>3436.895135818067</c:v>
                </c:pt>
                <c:pt idx="929">
                  <c:v>3446.17250586617</c:v>
                </c:pt>
                <c:pt idx="930">
                  <c:v>3448.543604651163</c:v>
                </c:pt>
                <c:pt idx="931">
                  <c:v>3454.449807247495</c:v>
                </c:pt>
                <c:pt idx="932">
                  <c:v>3458.891216991964</c:v>
                </c:pt>
                <c:pt idx="933">
                  <c:v>3461.550952058403</c:v>
                </c:pt>
                <c:pt idx="934">
                  <c:v>3461.85078040135</c:v>
                </c:pt>
                <c:pt idx="935">
                  <c:v>3466.627659574468</c:v>
                </c:pt>
                <c:pt idx="936">
                  <c:v>3468.29280070237</c:v>
                </c:pt>
                <c:pt idx="937">
                  <c:v>3475.522157996146</c:v>
                </c:pt>
                <c:pt idx="938">
                  <c:v>3476.0</c:v>
                </c:pt>
                <c:pt idx="939">
                  <c:v>3476.316683184671</c:v>
                </c:pt>
                <c:pt idx="940">
                  <c:v>3477.250265533723</c:v>
                </c:pt>
                <c:pt idx="941">
                  <c:v>3478.208247422679</c:v>
                </c:pt>
                <c:pt idx="942">
                  <c:v>3478.333584715938</c:v>
                </c:pt>
                <c:pt idx="943">
                  <c:v>3481.030654205607</c:v>
                </c:pt>
                <c:pt idx="944">
                  <c:v>3482.241899219679</c:v>
                </c:pt>
                <c:pt idx="945">
                  <c:v>3482.70879120879</c:v>
                </c:pt>
                <c:pt idx="946">
                  <c:v>3490.717768401313</c:v>
                </c:pt>
                <c:pt idx="947">
                  <c:v>3502.947524407252</c:v>
                </c:pt>
                <c:pt idx="948">
                  <c:v>3506.137151985395</c:v>
                </c:pt>
                <c:pt idx="949">
                  <c:v>3506.775254502741</c:v>
                </c:pt>
                <c:pt idx="950">
                  <c:v>3511.742892459825</c:v>
                </c:pt>
                <c:pt idx="951">
                  <c:v>3514.803904741472</c:v>
                </c:pt>
                <c:pt idx="952">
                  <c:v>3517.480513525906</c:v>
                </c:pt>
                <c:pt idx="953">
                  <c:v>3517.633956103755</c:v>
                </c:pt>
                <c:pt idx="954">
                  <c:v>3518.146375650781</c:v>
                </c:pt>
                <c:pt idx="955">
                  <c:v>3519.121468103699</c:v>
                </c:pt>
                <c:pt idx="956">
                  <c:v>3522.653846153846</c:v>
                </c:pt>
                <c:pt idx="957">
                  <c:v>3527.342266890006</c:v>
                </c:pt>
                <c:pt idx="958">
                  <c:v>3532.743626399809</c:v>
                </c:pt>
                <c:pt idx="959">
                  <c:v>3535.79794520548</c:v>
                </c:pt>
                <c:pt idx="960">
                  <c:v>3536.901517263351</c:v>
                </c:pt>
                <c:pt idx="961">
                  <c:v>3537.411007292617</c:v>
                </c:pt>
                <c:pt idx="962">
                  <c:v>3537.808550185874</c:v>
                </c:pt>
                <c:pt idx="963">
                  <c:v>3553.508030431107</c:v>
                </c:pt>
                <c:pt idx="964">
                  <c:v>3554.665759019741</c:v>
                </c:pt>
                <c:pt idx="965">
                  <c:v>3563.017802168385</c:v>
                </c:pt>
                <c:pt idx="966">
                  <c:v>3563.592483131656</c:v>
                </c:pt>
                <c:pt idx="967">
                  <c:v>3564.125437452824</c:v>
                </c:pt>
                <c:pt idx="968">
                  <c:v>3568.451748251748</c:v>
                </c:pt>
                <c:pt idx="969">
                  <c:v>3568.685689533813</c:v>
                </c:pt>
                <c:pt idx="970">
                  <c:v>3578.425424413905</c:v>
                </c:pt>
                <c:pt idx="971">
                  <c:v>3583.315407854985</c:v>
                </c:pt>
                <c:pt idx="972">
                  <c:v>3586.527562446167</c:v>
                </c:pt>
                <c:pt idx="973">
                  <c:v>3587.044464609799</c:v>
                </c:pt>
                <c:pt idx="974">
                  <c:v>3589.228395061727</c:v>
                </c:pt>
                <c:pt idx="975">
                  <c:v>3595.982681564245</c:v>
                </c:pt>
                <c:pt idx="976">
                  <c:v>3596.174725274725</c:v>
                </c:pt>
                <c:pt idx="977">
                  <c:v>3611.897129186603</c:v>
                </c:pt>
                <c:pt idx="978">
                  <c:v>3616.769659624413</c:v>
                </c:pt>
                <c:pt idx="979">
                  <c:v>3619.818829707426</c:v>
                </c:pt>
                <c:pt idx="980">
                  <c:v>3621.651237201366</c:v>
                </c:pt>
                <c:pt idx="981">
                  <c:v>3622.103098197094</c:v>
                </c:pt>
                <c:pt idx="982">
                  <c:v>3623.107463973396</c:v>
                </c:pt>
                <c:pt idx="983">
                  <c:v>3637.599141893962</c:v>
                </c:pt>
                <c:pt idx="984">
                  <c:v>3644.518718718719</c:v>
                </c:pt>
                <c:pt idx="985">
                  <c:v>3650.677383714507</c:v>
                </c:pt>
                <c:pt idx="986">
                  <c:v>3653.950025138261</c:v>
                </c:pt>
                <c:pt idx="987">
                  <c:v>3659.608848007008</c:v>
                </c:pt>
                <c:pt idx="988">
                  <c:v>3661.05716227441</c:v>
                </c:pt>
                <c:pt idx="989">
                  <c:v>3661.82228739003</c:v>
                </c:pt>
                <c:pt idx="990">
                  <c:v>3662.546296296296</c:v>
                </c:pt>
                <c:pt idx="991">
                  <c:v>3664.962066090647</c:v>
                </c:pt>
                <c:pt idx="992">
                  <c:v>3670.265214672781</c:v>
                </c:pt>
                <c:pt idx="993">
                  <c:v>3673.196447095436</c:v>
                </c:pt>
                <c:pt idx="994">
                  <c:v>3674.46153846154</c:v>
                </c:pt>
                <c:pt idx="995">
                  <c:v>3678.048582995951</c:v>
                </c:pt>
                <c:pt idx="996">
                  <c:v>3679.290731145653</c:v>
                </c:pt>
                <c:pt idx="997">
                  <c:v>3682.590811638592</c:v>
                </c:pt>
                <c:pt idx="998">
                  <c:v>3683.386862156546</c:v>
                </c:pt>
                <c:pt idx="999">
                  <c:v>3691.28510638298</c:v>
                </c:pt>
                <c:pt idx="1000">
                  <c:v>3691.757679180886</c:v>
                </c:pt>
                <c:pt idx="1001">
                  <c:v>3696.317241379311</c:v>
                </c:pt>
                <c:pt idx="1002">
                  <c:v>3697.935253632424</c:v>
                </c:pt>
                <c:pt idx="1003">
                  <c:v>3698.802766199318</c:v>
                </c:pt>
                <c:pt idx="1004">
                  <c:v>3699.141630901287</c:v>
                </c:pt>
                <c:pt idx="1005">
                  <c:v>3701.825934084555</c:v>
                </c:pt>
                <c:pt idx="1006">
                  <c:v>3703.02788029256</c:v>
                </c:pt>
                <c:pt idx="1007">
                  <c:v>3703.655345211582</c:v>
                </c:pt>
                <c:pt idx="1008">
                  <c:v>3712.42680546519</c:v>
                </c:pt>
                <c:pt idx="1009">
                  <c:v>3736.041666666666</c:v>
                </c:pt>
                <c:pt idx="1010">
                  <c:v>3743.246053853296</c:v>
                </c:pt>
                <c:pt idx="1011">
                  <c:v>3743.60517155644</c:v>
                </c:pt>
                <c:pt idx="1012">
                  <c:v>3747.3503638794</c:v>
                </c:pt>
                <c:pt idx="1013">
                  <c:v>3749.627976190476</c:v>
                </c:pt>
                <c:pt idx="1014">
                  <c:v>3755.722144522144</c:v>
                </c:pt>
                <c:pt idx="1015">
                  <c:v>3764.547916666667</c:v>
                </c:pt>
                <c:pt idx="1016">
                  <c:v>3770.012977777778</c:v>
                </c:pt>
                <c:pt idx="1017">
                  <c:v>3776.236853733982</c:v>
                </c:pt>
                <c:pt idx="1018">
                  <c:v>3777.714632370784</c:v>
                </c:pt>
                <c:pt idx="1019">
                  <c:v>3780.402378171781</c:v>
                </c:pt>
                <c:pt idx="1020">
                  <c:v>3789.295562797693</c:v>
                </c:pt>
                <c:pt idx="1021">
                  <c:v>3794.88311298077</c:v>
                </c:pt>
                <c:pt idx="1022">
                  <c:v>3795.666715970861</c:v>
                </c:pt>
                <c:pt idx="1023">
                  <c:v>3795.965616045846</c:v>
                </c:pt>
                <c:pt idx="1024">
                  <c:v>3800.798609731875</c:v>
                </c:pt>
                <c:pt idx="1025">
                  <c:v>3818.905287623475</c:v>
                </c:pt>
                <c:pt idx="1026">
                  <c:v>3822.040973111395</c:v>
                </c:pt>
                <c:pt idx="1027">
                  <c:v>3825.337736679877</c:v>
                </c:pt>
                <c:pt idx="1028">
                  <c:v>3829.85094732231</c:v>
                </c:pt>
                <c:pt idx="1029">
                  <c:v>3831.582862789384</c:v>
                </c:pt>
                <c:pt idx="1030">
                  <c:v>3839.525359737855</c:v>
                </c:pt>
                <c:pt idx="1031">
                  <c:v>3845.372423115917</c:v>
                </c:pt>
                <c:pt idx="1032">
                  <c:v>3850.31465093412</c:v>
                </c:pt>
                <c:pt idx="1033">
                  <c:v>3851.544005170741</c:v>
                </c:pt>
                <c:pt idx="1034">
                  <c:v>3856.754946727549</c:v>
                </c:pt>
                <c:pt idx="1035">
                  <c:v>3858.438661710035</c:v>
                </c:pt>
                <c:pt idx="1036">
                  <c:v>3859.593355481727</c:v>
                </c:pt>
                <c:pt idx="1037">
                  <c:v>3866.477690643591</c:v>
                </c:pt>
                <c:pt idx="1038">
                  <c:v>3866.556997742663</c:v>
                </c:pt>
                <c:pt idx="1039">
                  <c:v>3868.029287286271</c:v>
                </c:pt>
                <c:pt idx="1040">
                  <c:v>3868.917009345794</c:v>
                </c:pt>
                <c:pt idx="1041">
                  <c:v>3874.889091219485</c:v>
                </c:pt>
                <c:pt idx="1042">
                  <c:v>3875.146983770542</c:v>
                </c:pt>
                <c:pt idx="1043">
                  <c:v>3877.803030303031</c:v>
                </c:pt>
                <c:pt idx="1044">
                  <c:v>3878.905936777178</c:v>
                </c:pt>
                <c:pt idx="1045">
                  <c:v>3880.060387811634</c:v>
                </c:pt>
                <c:pt idx="1046">
                  <c:v>3884.424075924076</c:v>
                </c:pt>
                <c:pt idx="1047">
                  <c:v>3889.868710237132</c:v>
                </c:pt>
                <c:pt idx="1048">
                  <c:v>3893.168893456661</c:v>
                </c:pt>
                <c:pt idx="1049">
                  <c:v>3922.602127484126</c:v>
                </c:pt>
                <c:pt idx="1050">
                  <c:v>3926.792165397171</c:v>
                </c:pt>
                <c:pt idx="1051">
                  <c:v>3928.399935546246</c:v>
                </c:pt>
                <c:pt idx="1052">
                  <c:v>3928.43317033415</c:v>
                </c:pt>
                <c:pt idx="1053">
                  <c:v>3929.455475257227</c:v>
                </c:pt>
                <c:pt idx="1054">
                  <c:v>3939.902158273381</c:v>
                </c:pt>
                <c:pt idx="1055">
                  <c:v>3942.355446927375</c:v>
                </c:pt>
                <c:pt idx="1056">
                  <c:v>3975.207405554166</c:v>
                </c:pt>
                <c:pt idx="1057">
                  <c:v>3976.3080999243</c:v>
                </c:pt>
                <c:pt idx="1058">
                  <c:v>3978.27219482121</c:v>
                </c:pt>
                <c:pt idx="1059">
                  <c:v>3978.808026407227</c:v>
                </c:pt>
                <c:pt idx="1060">
                  <c:v>3982.433320711852</c:v>
                </c:pt>
                <c:pt idx="1061">
                  <c:v>3985.120434892116</c:v>
                </c:pt>
                <c:pt idx="1062">
                  <c:v>3993.492029297717</c:v>
                </c:pt>
                <c:pt idx="1063">
                  <c:v>3996.893587360595</c:v>
                </c:pt>
                <c:pt idx="1064">
                  <c:v>3998.042436687201</c:v>
                </c:pt>
                <c:pt idx="1065">
                  <c:v>4004.584687079518</c:v>
                </c:pt>
                <c:pt idx="1066">
                  <c:v>4007.260869565216</c:v>
                </c:pt>
                <c:pt idx="1067">
                  <c:v>4008.969311705393</c:v>
                </c:pt>
                <c:pt idx="1068">
                  <c:v>4014.304791029562</c:v>
                </c:pt>
                <c:pt idx="1069">
                  <c:v>4014.463879721305</c:v>
                </c:pt>
                <c:pt idx="1070">
                  <c:v>4016.276128127191</c:v>
                </c:pt>
                <c:pt idx="1071">
                  <c:v>4018.29308323564</c:v>
                </c:pt>
                <c:pt idx="1072">
                  <c:v>4021.932608695652</c:v>
                </c:pt>
                <c:pt idx="1073">
                  <c:v>4035.122641509434</c:v>
                </c:pt>
                <c:pt idx="1074">
                  <c:v>4037.24653168354</c:v>
                </c:pt>
                <c:pt idx="1075">
                  <c:v>4046.606441872169</c:v>
                </c:pt>
                <c:pt idx="1076">
                  <c:v>4048.146034099333</c:v>
                </c:pt>
                <c:pt idx="1077">
                  <c:v>4048.393187882594</c:v>
                </c:pt>
                <c:pt idx="1078">
                  <c:v>4048.73898858075</c:v>
                </c:pt>
                <c:pt idx="1079">
                  <c:v>4058.71133158475</c:v>
                </c:pt>
                <c:pt idx="1080">
                  <c:v>4060.172449967719</c:v>
                </c:pt>
                <c:pt idx="1081">
                  <c:v>4060.913079130791</c:v>
                </c:pt>
                <c:pt idx="1082">
                  <c:v>4063.55</c:v>
                </c:pt>
                <c:pt idx="1083">
                  <c:v>4067.982744702321</c:v>
                </c:pt>
                <c:pt idx="1084">
                  <c:v>4084.45447042641</c:v>
                </c:pt>
                <c:pt idx="1085">
                  <c:v>4089.09453197405</c:v>
                </c:pt>
                <c:pt idx="1086">
                  <c:v>4089.958843393837</c:v>
                </c:pt>
                <c:pt idx="1087">
                  <c:v>4092.786146341464</c:v>
                </c:pt>
                <c:pt idx="1088">
                  <c:v>4099.02426643556</c:v>
                </c:pt>
                <c:pt idx="1089">
                  <c:v>4102.83655376222</c:v>
                </c:pt>
                <c:pt idx="1090">
                  <c:v>4106.092909535454</c:v>
                </c:pt>
                <c:pt idx="1091">
                  <c:v>4111.559336014022</c:v>
                </c:pt>
                <c:pt idx="1092">
                  <c:v>4111.863120099658</c:v>
                </c:pt>
                <c:pt idx="1093">
                  <c:v>4113.217487141806</c:v>
                </c:pt>
                <c:pt idx="1094">
                  <c:v>4119.493444576878</c:v>
                </c:pt>
                <c:pt idx="1095">
                  <c:v>4132.917964865761</c:v>
                </c:pt>
                <c:pt idx="1096">
                  <c:v>4134.615384615385</c:v>
                </c:pt>
                <c:pt idx="1097">
                  <c:v>4137.202230483274</c:v>
                </c:pt>
                <c:pt idx="1098">
                  <c:v>4137.597101041373</c:v>
                </c:pt>
                <c:pt idx="1099">
                  <c:v>4138.312163839473</c:v>
                </c:pt>
                <c:pt idx="1100">
                  <c:v>4145.16786289732</c:v>
                </c:pt>
                <c:pt idx="1101">
                  <c:v>4145.699581271413</c:v>
                </c:pt>
                <c:pt idx="1102">
                  <c:v>4146.6088147979</c:v>
                </c:pt>
                <c:pt idx="1103">
                  <c:v>4150.365442098158</c:v>
                </c:pt>
                <c:pt idx="1104">
                  <c:v>4153.256891850954</c:v>
                </c:pt>
                <c:pt idx="1105">
                  <c:v>4154.070853791599</c:v>
                </c:pt>
                <c:pt idx="1106">
                  <c:v>4160.028733711994</c:v>
                </c:pt>
                <c:pt idx="1107">
                  <c:v>4161.374388573665</c:v>
                </c:pt>
                <c:pt idx="1108">
                  <c:v>4162.93130407589</c:v>
                </c:pt>
                <c:pt idx="1109">
                  <c:v>4174.876923076923</c:v>
                </c:pt>
                <c:pt idx="1110">
                  <c:v>4174.912185809736</c:v>
                </c:pt>
                <c:pt idx="1111">
                  <c:v>4175.168</c:v>
                </c:pt>
                <c:pt idx="1112">
                  <c:v>4175.27968139465</c:v>
                </c:pt>
                <c:pt idx="1113">
                  <c:v>4176.580457490412</c:v>
                </c:pt>
                <c:pt idx="1114">
                  <c:v>4184.63000513347</c:v>
                </c:pt>
                <c:pt idx="1115">
                  <c:v>4185.01912858661</c:v>
                </c:pt>
                <c:pt idx="1116">
                  <c:v>4186.496596158522</c:v>
                </c:pt>
                <c:pt idx="1117">
                  <c:v>4193.578431372549</c:v>
                </c:pt>
                <c:pt idx="1118">
                  <c:v>4193.86750885842</c:v>
                </c:pt>
                <c:pt idx="1119">
                  <c:v>4195.566685531032</c:v>
                </c:pt>
                <c:pt idx="1120">
                  <c:v>4196.91088478676</c:v>
                </c:pt>
                <c:pt idx="1121">
                  <c:v>4200.083378746592</c:v>
                </c:pt>
                <c:pt idx="1122">
                  <c:v>4200.996357749897</c:v>
                </c:pt>
                <c:pt idx="1123">
                  <c:v>4201.382505559676</c:v>
                </c:pt>
                <c:pt idx="1124">
                  <c:v>4203.003278688525</c:v>
                </c:pt>
                <c:pt idx="1125">
                  <c:v>4206.614583333333</c:v>
                </c:pt>
                <c:pt idx="1126">
                  <c:v>4208.91364902507</c:v>
                </c:pt>
                <c:pt idx="1127">
                  <c:v>4212.36278508407</c:v>
                </c:pt>
                <c:pt idx="1128">
                  <c:v>4230.86205600451</c:v>
                </c:pt>
                <c:pt idx="1129">
                  <c:v>4234.633209417597</c:v>
                </c:pt>
                <c:pt idx="1130">
                  <c:v>4239.022727272727</c:v>
                </c:pt>
                <c:pt idx="1131">
                  <c:v>4258.998500631313</c:v>
                </c:pt>
                <c:pt idx="1132">
                  <c:v>4265.02381501557</c:v>
                </c:pt>
                <c:pt idx="1133">
                  <c:v>4272.952058766673</c:v>
                </c:pt>
                <c:pt idx="1134">
                  <c:v>4273.26094890511</c:v>
                </c:pt>
                <c:pt idx="1135">
                  <c:v>4279.316834050696</c:v>
                </c:pt>
                <c:pt idx="1136">
                  <c:v>4280.279816513761</c:v>
                </c:pt>
                <c:pt idx="1137">
                  <c:v>4286.517350157728</c:v>
                </c:pt>
                <c:pt idx="1138">
                  <c:v>4295.372957218693</c:v>
                </c:pt>
                <c:pt idx="1139">
                  <c:v>4307.994781923797</c:v>
                </c:pt>
                <c:pt idx="1140">
                  <c:v>4311.393619386394</c:v>
                </c:pt>
                <c:pt idx="1141">
                  <c:v>4315.58356545961</c:v>
                </c:pt>
                <c:pt idx="1142">
                  <c:v>4316.603907999186</c:v>
                </c:pt>
                <c:pt idx="1143">
                  <c:v>4316.832712765958</c:v>
                </c:pt>
                <c:pt idx="1144">
                  <c:v>4324.547594936707</c:v>
                </c:pt>
                <c:pt idx="1145">
                  <c:v>4342.685649202734</c:v>
                </c:pt>
                <c:pt idx="1146">
                  <c:v>4344.67727945843</c:v>
                </c:pt>
                <c:pt idx="1147">
                  <c:v>4345.711055276382</c:v>
                </c:pt>
                <c:pt idx="1148">
                  <c:v>4353.737642867743</c:v>
                </c:pt>
                <c:pt idx="1149">
                  <c:v>4353.97226443769</c:v>
                </c:pt>
                <c:pt idx="1150">
                  <c:v>4356.762368551065</c:v>
                </c:pt>
                <c:pt idx="1151">
                  <c:v>4362.176470588235</c:v>
                </c:pt>
                <c:pt idx="1152">
                  <c:v>4372.953688063063</c:v>
                </c:pt>
                <c:pt idx="1153">
                  <c:v>4375.45046728972</c:v>
                </c:pt>
                <c:pt idx="1154">
                  <c:v>4375.88548951049</c:v>
                </c:pt>
                <c:pt idx="1155">
                  <c:v>4377.332517339862</c:v>
                </c:pt>
                <c:pt idx="1156">
                  <c:v>4399.584592145013</c:v>
                </c:pt>
                <c:pt idx="1157">
                  <c:v>4407.972234542713</c:v>
                </c:pt>
                <c:pt idx="1158">
                  <c:v>4417.15793640322</c:v>
                </c:pt>
                <c:pt idx="1159">
                  <c:v>4430.294048320564</c:v>
                </c:pt>
                <c:pt idx="1160">
                  <c:v>4442.981211836543</c:v>
                </c:pt>
                <c:pt idx="1161">
                  <c:v>4443.918918918917</c:v>
                </c:pt>
                <c:pt idx="1162">
                  <c:v>4444.111304347828</c:v>
                </c:pt>
                <c:pt idx="1163">
                  <c:v>4444.354070660523</c:v>
                </c:pt>
                <c:pt idx="1164">
                  <c:v>4448.018907563025</c:v>
                </c:pt>
                <c:pt idx="1165">
                  <c:v>4448.102040816327</c:v>
                </c:pt>
                <c:pt idx="1166">
                  <c:v>4459.174590274956</c:v>
                </c:pt>
                <c:pt idx="1167">
                  <c:v>4460.978975535169</c:v>
                </c:pt>
                <c:pt idx="1168">
                  <c:v>4477.12295236302</c:v>
                </c:pt>
                <c:pt idx="1169">
                  <c:v>4477.437037037035</c:v>
                </c:pt>
                <c:pt idx="1170">
                  <c:v>4479.644833174984</c:v>
                </c:pt>
                <c:pt idx="1171">
                  <c:v>4501.370113262697</c:v>
                </c:pt>
                <c:pt idx="1172">
                  <c:v>4504.01354679803</c:v>
                </c:pt>
                <c:pt idx="1173">
                  <c:v>4504.377824066657</c:v>
                </c:pt>
                <c:pt idx="1174">
                  <c:v>4505.748680370118</c:v>
                </c:pt>
                <c:pt idx="1175">
                  <c:v>4521.483005366727</c:v>
                </c:pt>
                <c:pt idx="1176">
                  <c:v>4522.877090564847</c:v>
                </c:pt>
                <c:pt idx="1177">
                  <c:v>4526.282700421941</c:v>
                </c:pt>
                <c:pt idx="1178">
                  <c:v>4527.497536945812</c:v>
                </c:pt>
                <c:pt idx="1179">
                  <c:v>4533.16015595138</c:v>
                </c:pt>
                <c:pt idx="1180">
                  <c:v>4539.2727139722</c:v>
                </c:pt>
                <c:pt idx="1181">
                  <c:v>4547.727707006367</c:v>
                </c:pt>
                <c:pt idx="1182">
                  <c:v>4555.112469831055</c:v>
                </c:pt>
                <c:pt idx="1183">
                  <c:v>4557.72801397787</c:v>
                </c:pt>
                <c:pt idx="1184">
                  <c:v>4558.068403908795</c:v>
                </c:pt>
                <c:pt idx="1185">
                  <c:v>4559.100503778338</c:v>
                </c:pt>
                <c:pt idx="1186">
                  <c:v>4579.030483482206</c:v>
                </c:pt>
                <c:pt idx="1187">
                  <c:v>4582.410256410257</c:v>
                </c:pt>
                <c:pt idx="1188">
                  <c:v>4584.050342801173</c:v>
                </c:pt>
                <c:pt idx="1189">
                  <c:v>4589.06101344364</c:v>
                </c:pt>
                <c:pt idx="1190">
                  <c:v>4597.419087136927</c:v>
                </c:pt>
                <c:pt idx="1191">
                  <c:v>4601.065609168675</c:v>
                </c:pt>
                <c:pt idx="1192">
                  <c:v>4603.52422907489</c:v>
                </c:pt>
                <c:pt idx="1193">
                  <c:v>4621.918896055831</c:v>
                </c:pt>
                <c:pt idx="1194">
                  <c:v>4626.820598006644</c:v>
                </c:pt>
                <c:pt idx="1195">
                  <c:v>4626.8756526784</c:v>
                </c:pt>
                <c:pt idx="1196">
                  <c:v>4630.492627737226</c:v>
                </c:pt>
                <c:pt idx="1197">
                  <c:v>4631.455411418187</c:v>
                </c:pt>
                <c:pt idx="1198">
                  <c:v>4631.747123955217</c:v>
                </c:pt>
                <c:pt idx="1199">
                  <c:v>4637.022584333905</c:v>
                </c:pt>
                <c:pt idx="1200">
                  <c:v>4638.645870809485</c:v>
                </c:pt>
                <c:pt idx="1201">
                  <c:v>4639.956375838924</c:v>
                </c:pt>
                <c:pt idx="1202">
                  <c:v>4651.666028341633</c:v>
                </c:pt>
                <c:pt idx="1203">
                  <c:v>4652.611358835954</c:v>
                </c:pt>
                <c:pt idx="1204">
                  <c:v>4654.40317155214</c:v>
                </c:pt>
                <c:pt idx="1205">
                  <c:v>4664.909373894588</c:v>
                </c:pt>
                <c:pt idx="1206">
                  <c:v>4668.385350318469</c:v>
                </c:pt>
                <c:pt idx="1207">
                  <c:v>4671.812777022635</c:v>
                </c:pt>
                <c:pt idx="1208">
                  <c:v>4674.584951641154</c:v>
                </c:pt>
                <c:pt idx="1209">
                  <c:v>4685.174805798822</c:v>
                </c:pt>
                <c:pt idx="1210">
                  <c:v>4685.473531269741</c:v>
                </c:pt>
                <c:pt idx="1211">
                  <c:v>4685.966614999404</c:v>
                </c:pt>
                <c:pt idx="1212">
                  <c:v>4700.42013994524</c:v>
                </c:pt>
                <c:pt idx="1213">
                  <c:v>4710.606442577031</c:v>
                </c:pt>
                <c:pt idx="1214">
                  <c:v>4713.80347985348</c:v>
                </c:pt>
                <c:pt idx="1215">
                  <c:v>4715.052380952381</c:v>
                </c:pt>
                <c:pt idx="1216">
                  <c:v>4717.02923538231</c:v>
                </c:pt>
                <c:pt idx="1217">
                  <c:v>4722.737631184408</c:v>
                </c:pt>
                <c:pt idx="1218">
                  <c:v>4726.085050776583</c:v>
                </c:pt>
                <c:pt idx="1219">
                  <c:v>4733.249430350904</c:v>
                </c:pt>
                <c:pt idx="1220">
                  <c:v>4735.264150943396</c:v>
                </c:pt>
                <c:pt idx="1221">
                  <c:v>4735.390618072182</c:v>
                </c:pt>
                <c:pt idx="1222">
                  <c:v>4736.187143810648</c:v>
                </c:pt>
                <c:pt idx="1223">
                  <c:v>4738.112393887947</c:v>
                </c:pt>
                <c:pt idx="1224">
                  <c:v>4744.367463026166</c:v>
                </c:pt>
                <c:pt idx="1225">
                  <c:v>4744.578693729448</c:v>
                </c:pt>
                <c:pt idx="1226">
                  <c:v>4748.389870105598</c:v>
                </c:pt>
                <c:pt idx="1227">
                  <c:v>4757.09523809524</c:v>
                </c:pt>
                <c:pt idx="1228">
                  <c:v>4766.358248472505</c:v>
                </c:pt>
                <c:pt idx="1229">
                  <c:v>4769.857151062608</c:v>
                </c:pt>
                <c:pt idx="1230">
                  <c:v>4772.61768713276</c:v>
                </c:pt>
                <c:pt idx="1231">
                  <c:v>4773.003802281369</c:v>
                </c:pt>
                <c:pt idx="1232">
                  <c:v>4782.830885438521</c:v>
                </c:pt>
                <c:pt idx="1233">
                  <c:v>4798.945281522601</c:v>
                </c:pt>
                <c:pt idx="1234">
                  <c:v>4800.575757575758</c:v>
                </c:pt>
                <c:pt idx="1235">
                  <c:v>4800.787314759928</c:v>
                </c:pt>
                <c:pt idx="1236">
                  <c:v>4804.379579032585</c:v>
                </c:pt>
                <c:pt idx="1237">
                  <c:v>4810.08807896735</c:v>
                </c:pt>
                <c:pt idx="1238">
                  <c:v>4811.608929128942</c:v>
                </c:pt>
                <c:pt idx="1239">
                  <c:v>4815.176896759912</c:v>
                </c:pt>
                <c:pt idx="1240">
                  <c:v>4824.914177618479</c:v>
                </c:pt>
                <c:pt idx="1241">
                  <c:v>4825.02982107356</c:v>
                </c:pt>
                <c:pt idx="1242">
                  <c:v>4835.353145336224</c:v>
                </c:pt>
                <c:pt idx="1243">
                  <c:v>4838.87754650133</c:v>
                </c:pt>
                <c:pt idx="1244">
                  <c:v>4839.473368041648</c:v>
                </c:pt>
                <c:pt idx="1245">
                  <c:v>4840.758454106281</c:v>
                </c:pt>
                <c:pt idx="1246">
                  <c:v>4847.442143727162</c:v>
                </c:pt>
                <c:pt idx="1247">
                  <c:v>4864.548827059465</c:v>
                </c:pt>
                <c:pt idx="1248">
                  <c:v>4876.54543110118</c:v>
                </c:pt>
                <c:pt idx="1249">
                  <c:v>4879.5910976388</c:v>
                </c:pt>
                <c:pt idx="1250">
                  <c:v>4886.3323986195</c:v>
                </c:pt>
                <c:pt idx="1251">
                  <c:v>4895.32136848009</c:v>
                </c:pt>
                <c:pt idx="1252">
                  <c:v>4897.42001545595</c:v>
                </c:pt>
                <c:pt idx="1253">
                  <c:v>4897.7229791099</c:v>
                </c:pt>
                <c:pt idx="1254">
                  <c:v>4909.72880485927</c:v>
                </c:pt>
                <c:pt idx="1255">
                  <c:v>4924.487479131886</c:v>
                </c:pt>
                <c:pt idx="1256">
                  <c:v>4932.969453222252</c:v>
                </c:pt>
                <c:pt idx="1257">
                  <c:v>4939.62412342216</c:v>
                </c:pt>
                <c:pt idx="1258">
                  <c:v>4948.77405759775</c:v>
                </c:pt>
                <c:pt idx="1259">
                  <c:v>4950.997363796132</c:v>
                </c:pt>
                <c:pt idx="1260">
                  <c:v>4954.678571428572</c:v>
                </c:pt>
                <c:pt idx="1261">
                  <c:v>4960.529212121212</c:v>
                </c:pt>
                <c:pt idx="1262">
                  <c:v>4963.375796178342</c:v>
                </c:pt>
                <c:pt idx="1263">
                  <c:v>4971.327243104853</c:v>
                </c:pt>
                <c:pt idx="1264">
                  <c:v>4973.530835934788</c:v>
                </c:pt>
                <c:pt idx="1265">
                  <c:v>4978.015255399383</c:v>
                </c:pt>
                <c:pt idx="1266">
                  <c:v>4986.599345488546</c:v>
                </c:pt>
                <c:pt idx="1267">
                  <c:v>4989.778206364513</c:v>
                </c:pt>
                <c:pt idx="1268">
                  <c:v>5010.02386117137</c:v>
                </c:pt>
                <c:pt idx="1269">
                  <c:v>5019.134524929445</c:v>
                </c:pt>
                <c:pt idx="1270">
                  <c:v>5021.174553153775</c:v>
                </c:pt>
                <c:pt idx="1271">
                  <c:v>5029.474591651543</c:v>
                </c:pt>
                <c:pt idx="1272">
                  <c:v>5035.910101498308</c:v>
                </c:pt>
                <c:pt idx="1273">
                  <c:v>5039.622374877333</c:v>
                </c:pt>
                <c:pt idx="1274">
                  <c:v>5063.869664938173</c:v>
                </c:pt>
                <c:pt idx="1275">
                  <c:v>5073.510576923077</c:v>
                </c:pt>
                <c:pt idx="1276">
                  <c:v>5073.818995806413</c:v>
                </c:pt>
                <c:pt idx="1277">
                  <c:v>5100.321656050958</c:v>
                </c:pt>
                <c:pt idx="1278">
                  <c:v>5101.86206896552</c:v>
                </c:pt>
                <c:pt idx="1279">
                  <c:v>5104.95609103079</c:v>
                </c:pt>
                <c:pt idx="1280">
                  <c:v>5106.69125925926</c:v>
                </c:pt>
                <c:pt idx="1281">
                  <c:v>5109.185070585963</c:v>
                </c:pt>
                <c:pt idx="1282">
                  <c:v>5111.32406822489</c:v>
                </c:pt>
                <c:pt idx="1283">
                  <c:v>5114.027282549973</c:v>
                </c:pt>
                <c:pt idx="1284">
                  <c:v>5127.95253829979</c:v>
                </c:pt>
                <c:pt idx="1285">
                  <c:v>5129.468343815513</c:v>
                </c:pt>
                <c:pt idx="1286">
                  <c:v>5135.15239630824</c:v>
                </c:pt>
                <c:pt idx="1287">
                  <c:v>5159.354747617367</c:v>
                </c:pt>
                <c:pt idx="1288">
                  <c:v>5160.374039938556</c:v>
                </c:pt>
                <c:pt idx="1289">
                  <c:v>5166.521927016645</c:v>
                </c:pt>
                <c:pt idx="1290">
                  <c:v>5172.87332945962</c:v>
                </c:pt>
                <c:pt idx="1291">
                  <c:v>5180.744352196298</c:v>
                </c:pt>
                <c:pt idx="1292">
                  <c:v>5190.969486201481</c:v>
                </c:pt>
                <c:pt idx="1293">
                  <c:v>5192.314692982456</c:v>
                </c:pt>
                <c:pt idx="1294">
                  <c:v>5197.016855991204</c:v>
                </c:pt>
                <c:pt idx="1295">
                  <c:v>5198.08023310266</c:v>
                </c:pt>
                <c:pt idx="1296">
                  <c:v>5208.175487465182</c:v>
                </c:pt>
                <c:pt idx="1297">
                  <c:v>5215.416331224842</c:v>
                </c:pt>
                <c:pt idx="1298">
                  <c:v>5216.576487252123</c:v>
                </c:pt>
                <c:pt idx="1299">
                  <c:v>5218.672459016393</c:v>
                </c:pt>
                <c:pt idx="1300">
                  <c:v>5219.473081973361</c:v>
                </c:pt>
                <c:pt idx="1301">
                  <c:v>5223.691368078178</c:v>
                </c:pt>
                <c:pt idx="1302">
                  <c:v>5225.509207497534</c:v>
                </c:pt>
                <c:pt idx="1303">
                  <c:v>5227.50750558927</c:v>
                </c:pt>
                <c:pt idx="1304">
                  <c:v>5237.566410392365</c:v>
                </c:pt>
                <c:pt idx="1305">
                  <c:v>5242.545569771615</c:v>
                </c:pt>
                <c:pt idx="1306">
                  <c:v>5242.592088998764</c:v>
                </c:pt>
                <c:pt idx="1307">
                  <c:v>5243.044680045437</c:v>
                </c:pt>
                <c:pt idx="1308">
                  <c:v>5292.568897299157</c:v>
                </c:pt>
                <c:pt idx="1309">
                  <c:v>5293.834027555271</c:v>
                </c:pt>
                <c:pt idx="1310">
                  <c:v>5302.516749409553</c:v>
                </c:pt>
                <c:pt idx="1311">
                  <c:v>5310.806459520745</c:v>
                </c:pt>
                <c:pt idx="1312">
                  <c:v>5314.539776574136</c:v>
                </c:pt>
                <c:pt idx="1313">
                  <c:v>5319.356344711465</c:v>
                </c:pt>
                <c:pt idx="1314">
                  <c:v>5319.479147358664</c:v>
                </c:pt>
                <c:pt idx="1315">
                  <c:v>5326.823142669298</c:v>
                </c:pt>
                <c:pt idx="1316">
                  <c:v>5329.264426125555</c:v>
                </c:pt>
                <c:pt idx="1317">
                  <c:v>5330.038800705467</c:v>
                </c:pt>
                <c:pt idx="1318">
                  <c:v>5336.39590667701</c:v>
                </c:pt>
                <c:pt idx="1319">
                  <c:v>5345.794111512792</c:v>
                </c:pt>
                <c:pt idx="1320">
                  <c:v>5346.514692787177</c:v>
                </c:pt>
                <c:pt idx="1321">
                  <c:v>5352.148538011697</c:v>
                </c:pt>
                <c:pt idx="1322">
                  <c:v>5353.277610441767</c:v>
                </c:pt>
                <c:pt idx="1323">
                  <c:v>5353.79195617317</c:v>
                </c:pt>
                <c:pt idx="1324">
                  <c:v>5358.48589473684</c:v>
                </c:pt>
                <c:pt idx="1325">
                  <c:v>5365.39989029073</c:v>
                </c:pt>
                <c:pt idx="1326">
                  <c:v>5376.087778043528</c:v>
                </c:pt>
                <c:pt idx="1327">
                  <c:v>5378.53283473185</c:v>
                </c:pt>
                <c:pt idx="1328">
                  <c:v>5381.137777777778</c:v>
                </c:pt>
                <c:pt idx="1329">
                  <c:v>5390.182241460845</c:v>
                </c:pt>
                <c:pt idx="1330">
                  <c:v>5398.58116232465</c:v>
                </c:pt>
                <c:pt idx="1331">
                  <c:v>5399.907884362678</c:v>
                </c:pt>
                <c:pt idx="1332">
                  <c:v>5437.493738115531</c:v>
                </c:pt>
                <c:pt idx="1333">
                  <c:v>5438.624715693707</c:v>
                </c:pt>
                <c:pt idx="1334">
                  <c:v>5444.489973026856</c:v>
                </c:pt>
                <c:pt idx="1335">
                  <c:v>5447.847415329768</c:v>
                </c:pt>
                <c:pt idx="1336">
                  <c:v>5459.104317511397</c:v>
                </c:pt>
                <c:pt idx="1337">
                  <c:v>5463.54200059365</c:v>
                </c:pt>
                <c:pt idx="1338">
                  <c:v>5479.281190844948</c:v>
                </c:pt>
                <c:pt idx="1339">
                  <c:v>5480.366987809673</c:v>
                </c:pt>
                <c:pt idx="1340">
                  <c:v>5486.67044809983</c:v>
                </c:pt>
                <c:pt idx="1341">
                  <c:v>5493.039091824588</c:v>
                </c:pt>
                <c:pt idx="1342">
                  <c:v>5498.90119760479</c:v>
                </c:pt>
                <c:pt idx="1343">
                  <c:v>5508.11131059246</c:v>
                </c:pt>
                <c:pt idx="1344">
                  <c:v>5510.50954084675</c:v>
                </c:pt>
                <c:pt idx="1345">
                  <c:v>5523.49551976252</c:v>
                </c:pt>
                <c:pt idx="1346">
                  <c:v>5525.68541614136</c:v>
                </c:pt>
                <c:pt idx="1347">
                  <c:v>5533.91817108635</c:v>
                </c:pt>
                <c:pt idx="1348">
                  <c:v>5534.086559647466</c:v>
                </c:pt>
                <c:pt idx="1349">
                  <c:v>5535.714285714284</c:v>
                </c:pt>
                <c:pt idx="1350">
                  <c:v>5541.13393089114</c:v>
                </c:pt>
                <c:pt idx="1351">
                  <c:v>5554.173648931714</c:v>
                </c:pt>
                <c:pt idx="1352">
                  <c:v>5562.151099986827</c:v>
                </c:pt>
                <c:pt idx="1353">
                  <c:v>5580.244868389278</c:v>
                </c:pt>
                <c:pt idx="1354">
                  <c:v>5584.974063842847</c:v>
                </c:pt>
                <c:pt idx="1355">
                  <c:v>5589.472275334608</c:v>
                </c:pt>
                <c:pt idx="1356">
                  <c:v>5592.07120743034</c:v>
                </c:pt>
                <c:pt idx="1357">
                  <c:v>5592.964904037301</c:v>
                </c:pt>
                <c:pt idx="1358">
                  <c:v>5604.234512928676</c:v>
                </c:pt>
                <c:pt idx="1359">
                  <c:v>5622.348635235732</c:v>
                </c:pt>
                <c:pt idx="1360">
                  <c:v>5626.766011713584</c:v>
                </c:pt>
                <c:pt idx="1361">
                  <c:v>5638.983705246001</c:v>
                </c:pt>
                <c:pt idx="1362">
                  <c:v>5641.820202020202</c:v>
                </c:pt>
                <c:pt idx="1363">
                  <c:v>5644.93742478941</c:v>
                </c:pt>
                <c:pt idx="1364">
                  <c:v>5652.037688442209</c:v>
                </c:pt>
                <c:pt idx="1365">
                  <c:v>5657.35832560604</c:v>
                </c:pt>
                <c:pt idx="1366">
                  <c:v>5659.635658914729</c:v>
                </c:pt>
                <c:pt idx="1367">
                  <c:v>5663.61837511901</c:v>
                </c:pt>
                <c:pt idx="1368">
                  <c:v>5671.298615916953</c:v>
                </c:pt>
                <c:pt idx="1369">
                  <c:v>5677.47435335379</c:v>
                </c:pt>
                <c:pt idx="1370">
                  <c:v>5679.965180040212</c:v>
                </c:pt>
                <c:pt idx="1371">
                  <c:v>5688.58273381295</c:v>
                </c:pt>
                <c:pt idx="1372">
                  <c:v>5692.235829959514</c:v>
                </c:pt>
                <c:pt idx="1373">
                  <c:v>5722.185882352941</c:v>
                </c:pt>
                <c:pt idx="1374">
                  <c:v>5723.507422255932</c:v>
                </c:pt>
                <c:pt idx="1375">
                  <c:v>5723.668522938213</c:v>
                </c:pt>
                <c:pt idx="1376">
                  <c:v>5740.767131913108</c:v>
                </c:pt>
                <c:pt idx="1377">
                  <c:v>5742.92370799764</c:v>
                </c:pt>
                <c:pt idx="1378">
                  <c:v>5745.961253962663</c:v>
                </c:pt>
                <c:pt idx="1379">
                  <c:v>5749.733788395902</c:v>
                </c:pt>
                <c:pt idx="1380">
                  <c:v>5749.893617021276</c:v>
                </c:pt>
                <c:pt idx="1381">
                  <c:v>5753.855231712387</c:v>
                </c:pt>
                <c:pt idx="1382">
                  <c:v>5761.61744966443</c:v>
                </c:pt>
                <c:pt idx="1383">
                  <c:v>5763.489583333331</c:v>
                </c:pt>
                <c:pt idx="1384">
                  <c:v>5768.04048859127</c:v>
                </c:pt>
                <c:pt idx="1385">
                  <c:v>5768.798854278552</c:v>
                </c:pt>
                <c:pt idx="1386">
                  <c:v>5776.960675051745</c:v>
                </c:pt>
                <c:pt idx="1387">
                  <c:v>5813.005722300139</c:v>
                </c:pt>
                <c:pt idx="1388">
                  <c:v>5815.818186464937</c:v>
                </c:pt>
                <c:pt idx="1389">
                  <c:v>5820.883333333331</c:v>
                </c:pt>
                <c:pt idx="1390">
                  <c:v>5834.384615384613</c:v>
                </c:pt>
                <c:pt idx="1391">
                  <c:v>5840.028021015764</c:v>
                </c:pt>
                <c:pt idx="1392">
                  <c:v>5850.17612942613</c:v>
                </c:pt>
                <c:pt idx="1393">
                  <c:v>5861.00684708184</c:v>
                </c:pt>
                <c:pt idx="1394">
                  <c:v>5861.893140457304</c:v>
                </c:pt>
                <c:pt idx="1395">
                  <c:v>5871.964154892727</c:v>
                </c:pt>
                <c:pt idx="1396">
                  <c:v>5875.776573426573</c:v>
                </c:pt>
                <c:pt idx="1397">
                  <c:v>5878.288811795316</c:v>
                </c:pt>
                <c:pt idx="1398">
                  <c:v>5890.905307262568</c:v>
                </c:pt>
                <c:pt idx="1399">
                  <c:v>5891.171149144254</c:v>
                </c:pt>
                <c:pt idx="1400">
                  <c:v>5901.058043117745</c:v>
                </c:pt>
                <c:pt idx="1401">
                  <c:v>5903.180597964377</c:v>
                </c:pt>
                <c:pt idx="1402">
                  <c:v>5905.4199276818</c:v>
                </c:pt>
                <c:pt idx="1403">
                  <c:v>5912.047012732612</c:v>
                </c:pt>
                <c:pt idx="1404">
                  <c:v>5927.080780164243</c:v>
                </c:pt>
                <c:pt idx="1405">
                  <c:v>5932.26526981617</c:v>
                </c:pt>
                <c:pt idx="1406">
                  <c:v>5938.32697547684</c:v>
                </c:pt>
                <c:pt idx="1407">
                  <c:v>5940.370229007636</c:v>
                </c:pt>
                <c:pt idx="1408">
                  <c:v>5941.167056074767</c:v>
                </c:pt>
                <c:pt idx="1409">
                  <c:v>5941.587912087912</c:v>
                </c:pt>
                <c:pt idx="1410">
                  <c:v>5944.178468922033</c:v>
                </c:pt>
                <c:pt idx="1411">
                  <c:v>5946.74585111427</c:v>
                </c:pt>
                <c:pt idx="1412">
                  <c:v>5951.177629134151</c:v>
                </c:pt>
                <c:pt idx="1413">
                  <c:v>5971.977011494251</c:v>
                </c:pt>
                <c:pt idx="1414">
                  <c:v>5996.763531353137</c:v>
                </c:pt>
                <c:pt idx="1415">
                  <c:v>6004.348837209302</c:v>
                </c:pt>
                <c:pt idx="1416">
                  <c:v>6012.293150897322</c:v>
                </c:pt>
                <c:pt idx="1417">
                  <c:v>6012.949712092129</c:v>
                </c:pt>
                <c:pt idx="1418">
                  <c:v>6014.742697327531</c:v>
                </c:pt>
                <c:pt idx="1419">
                  <c:v>6015.46760613312</c:v>
                </c:pt>
                <c:pt idx="1420">
                  <c:v>6036.617597765363</c:v>
                </c:pt>
                <c:pt idx="1421">
                  <c:v>6036.893433010847</c:v>
                </c:pt>
                <c:pt idx="1422">
                  <c:v>6048.104627572217</c:v>
                </c:pt>
                <c:pt idx="1423">
                  <c:v>6048.379762320867</c:v>
                </c:pt>
                <c:pt idx="1424">
                  <c:v>6055.142496210207</c:v>
                </c:pt>
                <c:pt idx="1425">
                  <c:v>6056.051191871825</c:v>
                </c:pt>
                <c:pt idx="1426">
                  <c:v>6058.432016480853</c:v>
                </c:pt>
                <c:pt idx="1427">
                  <c:v>6068.978109452737</c:v>
                </c:pt>
                <c:pt idx="1428">
                  <c:v>6086.93024928092</c:v>
                </c:pt>
                <c:pt idx="1429">
                  <c:v>6096.980385993586</c:v>
                </c:pt>
                <c:pt idx="1430">
                  <c:v>6100.611449676825</c:v>
                </c:pt>
                <c:pt idx="1431">
                  <c:v>6101.744895448953</c:v>
                </c:pt>
                <c:pt idx="1432">
                  <c:v>6110.328775010796</c:v>
                </c:pt>
                <c:pt idx="1433">
                  <c:v>6113.980777040745</c:v>
                </c:pt>
                <c:pt idx="1434">
                  <c:v>6114.40837495198</c:v>
                </c:pt>
                <c:pt idx="1435">
                  <c:v>6114.950617283951</c:v>
                </c:pt>
                <c:pt idx="1436">
                  <c:v>6131.01834288692</c:v>
                </c:pt>
                <c:pt idx="1437">
                  <c:v>6137.145593869732</c:v>
                </c:pt>
                <c:pt idx="1438">
                  <c:v>6143.807901695443</c:v>
                </c:pt>
                <c:pt idx="1439">
                  <c:v>6159.029064748202</c:v>
                </c:pt>
                <c:pt idx="1440">
                  <c:v>6179.10267169239</c:v>
                </c:pt>
                <c:pt idx="1441">
                  <c:v>6196.747658945292</c:v>
                </c:pt>
                <c:pt idx="1442">
                  <c:v>6200.13026389669</c:v>
                </c:pt>
                <c:pt idx="1443">
                  <c:v>6203.934842992325</c:v>
                </c:pt>
                <c:pt idx="1444">
                  <c:v>6206.471910112357</c:v>
                </c:pt>
                <c:pt idx="1445">
                  <c:v>6212.701556629093</c:v>
                </c:pt>
                <c:pt idx="1446">
                  <c:v>6220.969904240767</c:v>
                </c:pt>
                <c:pt idx="1447">
                  <c:v>6222.343949044586</c:v>
                </c:pt>
                <c:pt idx="1448">
                  <c:v>6228.10442813166</c:v>
                </c:pt>
                <c:pt idx="1449">
                  <c:v>6230.427080834731</c:v>
                </c:pt>
                <c:pt idx="1450">
                  <c:v>6250.436756280298</c:v>
                </c:pt>
                <c:pt idx="1451">
                  <c:v>6252.295195159213</c:v>
                </c:pt>
                <c:pt idx="1452">
                  <c:v>6257.509612780937</c:v>
                </c:pt>
                <c:pt idx="1453">
                  <c:v>6272.079749103943</c:v>
                </c:pt>
                <c:pt idx="1454">
                  <c:v>6307.818731117824</c:v>
                </c:pt>
                <c:pt idx="1455">
                  <c:v>6313.110315282147</c:v>
                </c:pt>
                <c:pt idx="1456">
                  <c:v>6313.494060712715</c:v>
                </c:pt>
                <c:pt idx="1457">
                  <c:v>6317.037974683544</c:v>
                </c:pt>
                <c:pt idx="1458">
                  <c:v>6330.45311219324</c:v>
                </c:pt>
                <c:pt idx="1459">
                  <c:v>6333.69366301451</c:v>
                </c:pt>
                <c:pt idx="1460">
                  <c:v>6337.616247995724</c:v>
                </c:pt>
                <c:pt idx="1461">
                  <c:v>6340.47754010695</c:v>
                </c:pt>
                <c:pt idx="1462">
                  <c:v>6356.696728789263</c:v>
                </c:pt>
                <c:pt idx="1463">
                  <c:v>6357.629286002423</c:v>
                </c:pt>
                <c:pt idx="1464">
                  <c:v>6358.036091982292</c:v>
                </c:pt>
                <c:pt idx="1465">
                  <c:v>6361.474916972556</c:v>
                </c:pt>
                <c:pt idx="1466">
                  <c:v>6367.83413888341</c:v>
                </c:pt>
                <c:pt idx="1467">
                  <c:v>6383.5424223473</c:v>
                </c:pt>
                <c:pt idx="1468">
                  <c:v>6383.685812751292</c:v>
                </c:pt>
                <c:pt idx="1469">
                  <c:v>6413.47644257393</c:v>
                </c:pt>
                <c:pt idx="1470">
                  <c:v>6413.72868608987</c:v>
                </c:pt>
                <c:pt idx="1471">
                  <c:v>6414.978873239434</c:v>
                </c:pt>
                <c:pt idx="1472">
                  <c:v>6417.662725289865</c:v>
                </c:pt>
                <c:pt idx="1473">
                  <c:v>6425.765199161427</c:v>
                </c:pt>
                <c:pt idx="1474">
                  <c:v>6431.535714285715</c:v>
                </c:pt>
                <c:pt idx="1475">
                  <c:v>6447.068857142855</c:v>
                </c:pt>
                <c:pt idx="1476">
                  <c:v>6453.447236180905</c:v>
                </c:pt>
                <c:pt idx="1477">
                  <c:v>6457.111317254175</c:v>
                </c:pt>
                <c:pt idx="1478">
                  <c:v>6464.785457561515</c:v>
                </c:pt>
                <c:pt idx="1479">
                  <c:v>6465.944407233756</c:v>
                </c:pt>
                <c:pt idx="1480">
                  <c:v>6483.492690606492</c:v>
                </c:pt>
                <c:pt idx="1481">
                  <c:v>6484.752493933674</c:v>
                </c:pt>
                <c:pt idx="1482">
                  <c:v>6493.703690685413</c:v>
                </c:pt>
                <c:pt idx="1483">
                  <c:v>6496.579452441432</c:v>
                </c:pt>
                <c:pt idx="1484">
                  <c:v>6501.16411223768</c:v>
                </c:pt>
                <c:pt idx="1485">
                  <c:v>6504.621245966743</c:v>
                </c:pt>
                <c:pt idx="1486">
                  <c:v>6505.323308270677</c:v>
                </c:pt>
                <c:pt idx="1487">
                  <c:v>6508.772095109915</c:v>
                </c:pt>
                <c:pt idx="1488">
                  <c:v>6516.223634651603</c:v>
                </c:pt>
                <c:pt idx="1489">
                  <c:v>6520.647196261682</c:v>
                </c:pt>
                <c:pt idx="1490">
                  <c:v>6530.735354223431</c:v>
                </c:pt>
                <c:pt idx="1491">
                  <c:v>6564.616533608035</c:v>
                </c:pt>
                <c:pt idx="1492">
                  <c:v>6576.404761904761</c:v>
                </c:pt>
                <c:pt idx="1493">
                  <c:v>6581.37622249389</c:v>
                </c:pt>
                <c:pt idx="1494">
                  <c:v>6582.346391379622</c:v>
                </c:pt>
                <c:pt idx="1495">
                  <c:v>6583.591600730371</c:v>
                </c:pt>
                <c:pt idx="1496">
                  <c:v>6584.484549638394</c:v>
                </c:pt>
                <c:pt idx="1497">
                  <c:v>6605.588909841496</c:v>
                </c:pt>
                <c:pt idx="1498">
                  <c:v>6607.551300578035</c:v>
                </c:pt>
                <c:pt idx="1499">
                  <c:v>6614.75890985325</c:v>
                </c:pt>
                <c:pt idx="1500">
                  <c:v>6636.105</c:v>
                </c:pt>
                <c:pt idx="1501">
                  <c:v>6662.067157115815</c:v>
                </c:pt>
                <c:pt idx="1502">
                  <c:v>6668.232142365981</c:v>
                </c:pt>
                <c:pt idx="1503">
                  <c:v>6691.61168558218</c:v>
                </c:pt>
                <c:pt idx="1504">
                  <c:v>6695.998697617404</c:v>
                </c:pt>
                <c:pt idx="1505">
                  <c:v>6718.170529801325</c:v>
                </c:pt>
                <c:pt idx="1506">
                  <c:v>6722.040801186944</c:v>
                </c:pt>
                <c:pt idx="1507">
                  <c:v>6722.552726183344</c:v>
                </c:pt>
                <c:pt idx="1508">
                  <c:v>6734.070633782621</c:v>
                </c:pt>
                <c:pt idx="1509">
                  <c:v>6735.804757796128</c:v>
                </c:pt>
                <c:pt idx="1510">
                  <c:v>6765.59735164296</c:v>
                </c:pt>
                <c:pt idx="1511">
                  <c:v>6768.834443704197</c:v>
                </c:pt>
                <c:pt idx="1512">
                  <c:v>6785.308615384613</c:v>
                </c:pt>
                <c:pt idx="1513">
                  <c:v>6796.31335905474</c:v>
                </c:pt>
                <c:pt idx="1514">
                  <c:v>6804.341395348835</c:v>
                </c:pt>
                <c:pt idx="1515">
                  <c:v>6805.62853524694</c:v>
                </c:pt>
                <c:pt idx="1516">
                  <c:v>6807.754420803783</c:v>
                </c:pt>
                <c:pt idx="1517">
                  <c:v>6838.04245094113</c:v>
                </c:pt>
                <c:pt idx="1518">
                  <c:v>6841.397292724197</c:v>
                </c:pt>
                <c:pt idx="1519">
                  <c:v>6845.76627958254</c:v>
                </c:pt>
                <c:pt idx="1520">
                  <c:v>6849.777804182509</c:v>
                </c:pt>
                <c:pt idx="1521">
                  <c:v>6850.791405413672</c:v>
                </c:pt>
                <c:pt idx="1522">
                  <c:v>6851.589069221745</c:v>
                </c:pt>
                <c:pt idx="1523">
                  <c:v>6854.29510646246</c:v>
                </c:pt>
                <c:pt idx="1524">
                  <c:v>6862.076923076923</c:v>
                </c:pt>
                <c:pt idx="1525">
                  <c:v>6907.820780472138</c:v>
                </c:pt>
                <c:pt idx="1526">
                  <c:v>6917.41666666667</c:v>
                </c:pt>
                <c:pt idx="1527">
                  <c:v>6940.30292365999</c:v>
                </c:pt>
                <c:pt idx="1528">
                  <c:v>6945.33964158006</c:v>
                </c:pt>
                <c:pt idx="1529">
                  <c:v>6947.432838083687</c:v>
                </c:pt>
                <c:pt idx="1530">
                  <c:v>6950.462667916277</c:v>
                </c:pt>
                <c:pt idx="1531">
                  <c:v>7021.1296336779</c:v>
                </c:pt>
                <c:pt idx="1532">
                  <c:v>7028.428741564113</c:v>
                </c:pt>
                <c:pt idx="1533">
                  <c:v>7031.308840913332</c:v>
                </c:pt>
                <c:pt idx="1534">
                  <c:v>7047.749772933696</c:v>
                </c:pt>
                <c:pt idx="1535">
                  <c:v>7053.187924574283</c:v>
                </c:pt>
                <c:pt idx="1536">
                  <c:v>7059.8776509796</c:v>
                </c:pt>
                <c:pt idx="1537">
                  <c:v>7059.913789287293</c:v>
                </c:pt>
                <c:pt idx="1538">
                  <c:v>7063.187739463603</c:v>
                </c:pt>
                <c:pt idx="1539">
                  <c:v>7073.66019417476</c:v>
                </c:pt>
                <c:pt idx="1540">
                  <c:v>7089.444444444443</c:v>
                </c:pt>
                <c:pt idx="1541">
                  <c:v>7090.537299615066</c:v>
                </c:pt>
                <c:pt idx="1542">
                  <c:v>7091.23620025674</c:v>
                </c:pt>
                <c:pt idx="1543">
                  <c:v>7099.320481927711</c:v>
                </c:pt>
                <c:pt idx="1544">
                  <c:v>7125.0</c:v>
                </c:pt>
                <c:pt idx="1545">
                  <c:v>7136.741973840666</c:v>
                </c:pt>
                <c:pt idx="1546">
                  <c:v>7147.54862183021</c:v>
                </c:pt>
                <c:pt idx="1547">
                  <c:v>7167.769734448891</c:v>
                </c:pt>
                <c:pt idx="1548">
                  <c:v>7195.849878934623</c:v>
                </c:pt>
                <c:pt idx="1549">
                  <c:v>7205.024696048632</c:v>
                </c:pt>
                <c:pt idx="1550">
                  <c:v>7228.570307617527</c:v>
                </c:pt>
                <c:pt idx="1551">
                  <c:v>7238.081905315132</c:v>
                </c:pt>
                <c:pt idx="1552">
                  <c:v>7245.046923879041</c:v>
                </c:pt>
                <c:pt idx="1553">
                  <c:v>7247.45067168953</c:v>
                </c:pt>
                <c:pt idx="1554">
                  <c:v>7247.64923636364</c:v>
                </c:pt>
                <c:pt idx="1555">
                  <c:v>7248.26272352132</c:v>
                </c:pt>
                <c:pt idx="1556">
                  <c:v>7258.332714904142</c:v>
                </c:pt>
                <c:pt idx="1557">
                  <c:v>7261.38947368421</c:v>
                </c:pt>
                <c:pt idx="1558">
                  <c:v>7279.967988533206</c:v>
                </c:pt>
                <c:pt idx="1559">
                  <c:v>7281.593551892773</c:v>
                </c:pt>
                <c:pt idx="1560">
                  <c:v>7285.892760487147</c:v>
                </c:pt>
                <c:pt idx="1561">
                  <c:v>7293.561445783133</c:v>
                </c:pt>
                <c:pt idx="1562">
                  <c:v>7299.580893184348</c:v>
                </c:pt>
                <c:pt idx="1563">
                  <c:v>7310.320664739888</c:v>
                </c:pt>
                <c:pt idx="1564">
                  <c:v>7317.18356067733</c:v>
                </c:pt>
                <c:pt idx="1565">
                  <c:v>7350.316403130491</c:v>
                </c:pt>
                <c:pt idx="1566">
                  <c:v>7356.648525135023</c:v>
                </c:pt>
                <c:pt idx="1567">
                  <c:v>7362.740481614058</c:v>
                </c:pt>
                <c:pt idx="1568">
                  <c:v>7363.72136512389</c:v>
                </c:pt>
                <c:pt idx="1569">
                  <c:v>7367.423812369284</c:v>
                </c:pt>
                <c:pt idx="1570">
                  <c:v>7386.38713587906</c:v>
                </c:pt>
                <c:pt idx="1571">
                  <c:v>7399.654511160013</c:v>
                </c:pt>
                <c:pt idx="1572">
                  <c:v>7408.431074095348</c:v>
                </c:pt>
                <c:pt idx="1573">
                  <c:v>7408.863265306122</c:v>
                </c:pt>
                <c:pt idx="1574">
                  <c:v>7411.42113955409</c:v>
                </c:pt>
                <c:pt idx="1575">
                  <c:v>7415.537008677897</c:v>
                </c:pt>
                <c:pt idx="1576">
                  <c:v>7431.639344262295</c:v>
                </c:pt>
                <c:pt idx="1577">
                  <c:v>7456.61620330148</c:v>
                </c:pt>
                <c:pt idx="1578">
                  <c:v>7460.062476268365</c:v>
                </c:pt>
                <c:pt idx="1579">
                  <c:v>7469.815372424722</c:v>
                </c:pt>
                <c:pt idx="1580">
                  <c:v>7479.107615302109</c:v>
                </c:pt>
                <c:pt idx="1581">
                  <c:v>7495.2</c:v>
                </c:pt>
                <c:pt idx="1582">
                  <c:v>7509.394520547945</c:v>
                </c:pt>
                <c:pt idx="1583">
                  <c:v>7527.337431252022</c:v>
                </c:pt>
                <c:pt idx="1584">
                  <c:v>7535.800464037123</c:v>
                </c:pt>
                <c:pt idx="1585">
                  <c:v>7537.985467756585</c:v>
                </c:pt>
                <c:pt idx="1586">
                  <c:v>7543.46801491681</c:v>
                </c:pt>
                <c:pt idx="1587">
                  <c:v>7544.125786163524</c:v>
                </c:pt>
                <c:pt idx="1588">
                  <c:v>7545.486932237327</c:v>
                </c:pt>
                <c:pt idx="1589">
                  <c:v>7546.38668336353</c:v>
                </c:pt>
                <c:pt idx="1590">
                  <c:v>7552.54873824839</c:v>
                </c:pt>
                <c:pt idx="1591">
                  <c:v>7554.997386796897</c:v>
                </c:pt>
                <c:pt idx="1592">
                  <c:v>7557.822304832714</c:v>
                </c:pt>
                <c:pt idx="1593">
                  <c:v>7577.748480243159</c:v>
                </c:pt>
                <c:pt idx="1594">
                  <c:v>7627.767918088737</c:v>
                </c:pt>
                <c:pt idx="1595">
                  <c:v>7647.560196560198</c:v>
                </c:pt>
                <c:pt idx="1596">
                  <c:v>7649.37746459317</c:v>
                </c:pt>
                <c:pt idx="1597">
                  <c:v>7672.33676092545</c:v>
                </c:pt>
                <c:pt idx="1598">
                  <c:v>7683.17013552759</c:v>
                </c:pt>
                <c:pt idx="1599">
                  <c:v>7686.923857868019</c:v>
                </c:pt>
                <c:pt idx="1600">
                  <c:v>7697.739966555184</c:v>
                </c:pt>
                <c:pt idx="1601">
                  <c:v>7705.427033777355</c:v>
                </c:pt>
                <c:pt idx="1602">
                  <c:v>7708.784567039106</c:v>
                </c:pt>
                <c:pt idx="1603">
                  <c:v>7712.484543010753</c:v>
                </c:pt>
                <c:pt idx="1604">
                  <c:v>7721.204558404558</c:v>
                </c:pt>
                <c:pt idx="1605">
                  <c:v>7723.13742311855</c:v>
                </c:pt>
                <c:pt idx="1606">
                  <c:v>7745.309405940592</c:v>
                </c:pt>
                <c:pt idx="1607">
                  <c:v>7784.276402640262</c:v>
                </c:pt>
                <c:pt idx="1608">
                  <c:v>7788.426585915056</c:v>
                </c:pt>
                <c:pt idx="1609">
                  <c:v>7790.624089068827</c:v>
                </c:pt>
                <c:pt idx="1610">
                  <c:v>7826.833114323259</c:v>
                </c:pt>
                <c:pt idx="1611">
                  <c:v>7842.952248234857</c:v>
                </c:pt>
                <c:pt idx="1612">
                  <c:v>7858.583027522935</c:v>
                </c:pt>
                <c:pt idx="1613">
                  <c:v>7866.739773027182</c:v>
                </c:pt>
                <c:pt idx="1614">
                  <c:v>7877.706331045004</c:v>
                </c:pt>
                <c:pt idx="1615">
                  <c:v>7879.036016949151</c:v>
                </c:pt>
                <c:pt idx="1616">
                  <c:v>7884.649341649341</c:v>
                </c:pt>
                <c:pt idx="1617">
                  <c:v>7891.19304502898</c:v>
                </c:pt>
                <c:pt idx="1618">
                  <c:v>7916.373056994817</c:v>
                </c:pt>
                <c:pt idx="1619">
                  <c:v>7921.543395470032</c:v>
                </c:pt>
                <c:pt idx="1620">
                  <c:v>7930.569859365898</c:v>
                </c:pt>
                <c:pt idx="1621">
                  <c:v>7936.638809638765</c:v>
                </c:pt>
                <c:pt idx="1622">
                  <c:v>7947.933101924898</c:v>
                </c:pt>
                <c:pt idx="1623">
                  <c:v>7973.14086956522</c:v>
                </c:pt>
                <c:pt idx="1624">
                  <c:v>7975.870291589118</c:v>
                </c:pt>
                <c:pt idx="1625">
                  <c:v>7986.133071308253</c:v>
                </c:pt>
                <c:pt idx="1626">
                  <c:v>7995.337195828502</c:v>
                </c:pt>
                <c:pt idx="1627">
                  <c:v>7998.827734276332</c:v>
                </c:pt>
                <c:pt idx="1628">
                  <c:v>8012.206753554502</c:v>
                </c:pt>
                <c:pt idx="1629">
                  <c:v>8042.849650349651</c:v>
                </c:pt>
                <c:pt idx="1630">
                  <c:v>8048.029933481155</c:v>
                </c:pt>
                <c:pt idx="1631">
                  <c:v>8062.657063197028</c:v>
                </c:pt>
                <c:pt idx="1632">
                  <c:v>8062.71195002716</c:v>
                </c:pt>
                <c:pt idx="1633">
                  <c:v>8076.584253480557</c:v>
                </c:pt>
                <c:pt idx="1634">
                  <c:v>8080.97644287397</c:v>
                </c:pt>
                <c:pt idx="1635">
                  <c:v>8108.363681264405</c:v>
                </c:pt>
                <c:pt idx="1636">
                  <c:v>8135.176700930003</c:v>
                </c:pt>
                <c:pt idx="1637">
                  <c:v>8157.775894538607</c:v>
                </c:pt>
                <c:pt idx="1638">
                  <c:v>8172.07409119563</c:v>
                </c:pt>
                <c:pt idx="1639">
                  <c:v>8175.322242048914</c:v>
                </c:pt>
                <c:pt idx="1640">
                  <c:v>8181.243251825977</c:v>
                </c:pt>
                <c:pt idx="1641">
                  <c:v>8190.251555555557</c:v>
                </c:pt>
                <c:pt idx="1642">
                  <c:v>8205.003229541161</c:v>
                </c:pt>
                <c:pt idx="1643">
                  <c:v>8205.101224489792</c:v>
                </c:pt>
                <c:pt idx="1644">
                  <c:v>8215.977889027947</c:v>
                </c:pt>
                <c:pt idx="1645">
                  <c:v>8224.306049397443</c:v>
                </c:pt>
                <c:pt idx="1646">
                  <c:v>8235.490274632757</c:v>
                </c:pt>
                <c:pt idx="1647">
                  <c:v>8238.278684408731</c:v>
                </c:pt>
                <c:pt idx="1648">
                  <c:v>8240.843248743116</c:v>
                </c:pt>
                <c:pt idx="1649">
                  <c:v>8241.412128712872</c:v>
                </c:pt>
                <c:pt idx="1650">
                  <c:v>8247.085106382976</c:v>
                </c:pt>
                <c:pt idx="1651">
                  <c:v>8249.688666554566</c:v>
                </c:pt>
                <c:pt idx="1652">
                  <c:v>8270.863404689087</c:v>
                </c:pt>
                <c:pt idx="1653">
                  <c:v>8290.69018849686</c:v>
                </c:pt>
                <c:pt idx="1654">
                  <c:v>8293.721008403364</c:v>
                </c:pt>
                <c:pt idx="1655">
                  <c:v>8304.97476340694</c:v>
                </c:pt>
                <c:pt idx="1656">
                  <c:v>8309.885343709464</c:v>
                </c:pt>
                <c:pt idx="1657">
                  <c:v>8310.56775274056</c:v>
                </c:pt>
                <c:pt idx="1658">
                  <c:v>8321.335011848341</c:v>
                </c:pt>
                <c:pt idx="1659">
                  <c:v>8328.22664735699</c:v>
                </c:pt>
                <c:pt idx="1660">
                  <c:v>8328.93377148635</c:v>
                </c:pt>
                <c:pt idx="1661">
                  <c:v>8331.342517524604</c:v>
                </c:pt>
                <c:pt idx="1662">
                  <c:v>8338.373379099923</c:v>
                </c:pt>
                <c:pt idx="1663">
                  <c:v>8339.07692307692</c:v>
                </c:pt>
                <c:pt idx="1664">
                  <c:v>8362.467759562841</c:v>
                </c:pt>
                <c:pt idx="1665">
                  <c:v>8364.065964912277</c:v>
                </c:pt>
                <c:pt idx="1666">
                  <c:v>8364.97341211226</c:v>
                </c:pt>
                <c:pt idx="1667">
                  <c:v>8373.324762658228</c:v>
                </c:pt>
                <c:pt idx="1668">
                  <c:v>8401.58319604613</c:v>
                </c:pt>
                <c:pt idx="1669">
                  <c:v>8402.019730269729</c:v>
                </c:pt>
                <c:pt idx="1670">
                  <c:v>8402.098784924829</c:v>
                </c:pt>
                <c:pt idx="1671">
                  <c:v>8406.856733128299</c:v>
                </c:pt>
                <c:pt idx="1672">
                  <c:v>8419.109059562872</c:v>
                </c:pt>
                <c:pt idx="1673">
                  <c:v>8420.281923197001</c:v>
                </c:pt>
                <c:pt idx="1674">
                  <c:v>8432.598186960053</c:v>
                </c:pt>
                <c:pt idx="1675">
                  <c:v>8449.28653295129</c:v>
                </c:pt>
                <c:pt idx="1676">
                  <c:v>8457.789313750312</c:v>
                </c:pt>
                <c:pt idx="1677">
                  <c:v>8472.312548612915</c:v>
                </c:pt>
                <c:pt idx="1678">
                  <c:v>8480.762465159496</c:v>
                </c:pt>
                <c:pt idx="1679">
                  <c:v>8490.752091784989</c:v>
                </c:pt>
                <c:pt idx="1680">
                  <c:v>8493.553145199432</c:v>
                </c:pt>
                <c:pt idx="1681">
                  <c:v>8502.741084513925</c:v>
                </c:pt>
                <c:pt idx="1682">
                  <c:v>8511.40805717999</c:v>
                </c:pt>
                <c:pt idx="1683">
                  <c:v>8527.840860215053</c:v>
                </c:pt>
                <c:pt idx="1684">
                  <c:v>8537.779073642116</c:v>
                </c:pt>
                <c:pt idx="1685">
                  <c:v>8540.544643793935</c:v>
                </c:pt>
                <c:pt idx="1686">
                  <c:v>8541.308129888592</c:v>
                </c:pt>
                <c:pt idx="1687">
                  <c:v>8555.804031879984</c:v>
                </c:pt>
                <c:pt idx="1688">
                  <c:v>8556.07627000696</c:v>
                </c:pt>
                <c:pt idx="1689">
                  <c:v>8569.975718194255</c:v>
                </c:pt>
                <c:pt idx="1690">
                  <c:v>8585.461107217936</c:v>
                </c:pt>
                <c:pt idx="1691">
                  <c:v>8605.876108901803</c:v>
                </c:pt>
                <c:pt idx="1692">
                  <c:v>8617.592803030303</c:v>
                </c:pt>
                <c:pt idx="1693">
                  <c:v>8630.122591943957</c:v>
                </c:pt>
                <c:pt idx="1694">
                  <c:v>8642.109355528908</c:v>
                </c:pt>
                <c:pt idx="1695">
                  <c:v>8643.695804195804</c:v>
                </c:pt>
                <c:pt idx="1696">
                  <c:v>8643.993359492906</c:v>
                </c:pt>
                <c:pt idx="1697">
                  <c:v>8648.250720623972</c:v>
                </c:pt>
                <c:pt idx="1698">
                  <c:v>8691.219065754705</c:v>
                </c:pt>
                <c:pt idx="1699">
                  <c:v>8692.401430468111</c:v>
                </c:pt>
                <c:pt idx="1700">
                  <c:v>8693.055129385284</c:v>
                </c:pt>
                <c:pt idx="1701">
                  <c:v>8710.520473742195</c:v>
                </c:pt>
                <c:pt idx="1702">
                  <c:v>8732.135579293343</c:v>
                </c:pt>
                <c:pt idx="1703">
                  <c:v>8738.244024939387</c:v>
                </c:pt>
                <c:pt idx="1704">
                  <c:v>8774.927170868345</c:v>
                </c:pt>
                <c:pt idx="1705">
                  <c:v>8779.009328358208</c:v>
                </c:pt>
                <c:pt idx="1706">
                  <c:v>8781.15072608913</c:v>
                </c:pt>
                <c:pt idx="1707">
                  <c:v>8786.13056757445</c:v>
                </c:pt>
                <c:pt idx="1708">
                  <c:v>8788.198423127463</c:v>
                </c:pt>
                <c:pt idx="1709">
                  <c:v>8791.208791208791</c:v>
                </c:pt>
                <c:pt idx="1710">
                  <c:v>8799.90220661986</c:v>
                </c:pt>
                <c:pt idx="1711">
                  <c:v>8813.086593027963</c:v>
                </c:pt>
                <c:pt idx="1712">
                  <c:v>8826.252314100585</c:v>
                </c:pt>
                <c:pt idx="1713">
                  <c:v>8842.615652173912</c:v>
                </c:pt>
                <c:pt idx="1714">
                  <c:v>8868.853316326531</c:v>
                </c:pt>
                <c:pt idx="1715">
                  <c:v>8893.556644880169</c:v>
                </c:pt>
                <c:pt idx="1716">
                  <c:v>8895.38378378378</c:v>
                </c:pt>
                <c:pt idx="1717">
                  <c:v>8920.28143325031</c:v>
                </c:pt>
                <c:pt idx="1718">
                  <c:v>8930.959254143645</c:v>
                </c:pt>
                <c:pt idx="1719">
                  <c:v>8949.015063731169</c:v>
                </c:pt>
                <c:pt idx="1720">
                  <c:v>8952.879988132324</c:v>
                </c:pt>
                <c:pt idx="1721">
                  <c:v>8960.128</c:v>
                </c:pt>
                <c:pt idx="1722">
                  <c:v>8987.810923122584</c:v>
                </c:pt>
                <c:pt idx="1723">
                  <c:v>9019.575168287205</c:v>
                </c:pt>
                <c:pt idx="1724">
                  <c:v>9025.42573051948</c:v>
                </c:pt>
                <c:pt idx="1725">
                  <c:v>9034.563920454542</c:v>
                </c:pt>
                <c:pt idx="1726">
                  <c:v>9048.687100522951</c:v>
                </c:pt>
                <c:pt idx="1727">
                  <c:v>9051.45871559633</c:v>
                </c:pt>
                <c:pt idx="1728">
                  <c:v>9055.02928</c:v>
                </c:pt>
                <c:pt idx="1729">
                  <c:v>9060.486522024983</c:v>
                </c:pt>
                <c:pt idx="1730">
                  <c:v>9071.743180002285</c:v>
                </c:pt>
                <c:pt idx="1731">
                  <c:v>9075.0</c:v>
                </c:pt>
                <c:pt idx="1732">
                  <c:v>9080.612017167382</c:v>
                </c:pt>
                <c:pt idx="1733">
                  <c:v>9095.693826915447</c:v>
                </c:pt>
                <c:pt idx="1734">
                  <c:v>9116.903680981592</c:v>
                </c:pt>
                <c:pt idx="1735">
                  <c:v>9123.301550084667</c:v>
                </c:pt>
                <c:pt idx="1736">
                  <c:v>9137.691150442477</c:v>
                </c:pt>
                <c:pt idx="1737">
                  <c:v>9157.381886087765</c:v>
                </c:pt>
                <c:pt idx="1738">
                  <c:v>9164.499794717391</c:v>
                </c:pt>
                <c:pt idx="1739">
                  <c:v>9181.858269543023</c:v>
                </c:pt>
                <c:pt idx="1740">
                  <c:v>9182.321935396672</c:v>
                </c:pt>
                <c:pt idx="1741">
                  <c:v>9220.377213563481</c:v>
                </c:pt>
                <c:pt idx="1742">
                  <c:v>9248.193251533748</c:v>
                </c:pt>
                <c:pt idx="1743">
                  <c:v>9267.431578947367</c:v>
                </c:pt>
                <c:pt idx="1744">
                  <c:v>9283.380150077866</c:v>
                </c:pt>
                <c:pt idx="1745">
                  <c:v>9289.385180240313</c:v>
                </c:pt>
                <c:pt idx="1746">
                  <c:v>9292.159274755927</c:v>
                </c:pt>
                <c:pt idx="1747">
                  <c:v>9294.386894724155</c:v>
                </c:pt>
                <c:pt idx="1748">
                  <c:v>9305.756992724329</c:v>
                </c:pt>
                <c:pt idx="1749">
                  <c:v>9324.834966720822</c:v>
                </c:pt>
                <c:pt idx="1750">
                  <c:v>9357.910095799554</c:v>
                </c:pt>
                <c:pt idx="1751">
                  <c:v>9360.336765104308</c:v>
                </c:pt>
                <c:pt idx="1752">
                  <c:v>9387.43343166175</c:v>
                </c:pt>
                <c:pt idx="1753">
                  <c:v>9399.539115646256</c:v>
                </c:pt>
                <c:pt idx="1754">
                  <c:v>9429.646458923512</c:v>
                </c:pt>
                <c:pt idx="1755">
                  <c:v>9432.136363636363</c:v>
                </c:pt>
                <c:pt idx="1756">
                  <c:v>9494.106118480446</c:v>
                </c:pt>
                <c:pt idx="1757">
                  <c:v>9504.939930445775</c:v>
                </c:pt>
                <c:pt idx="1758">
                  <c:v>9509.590102707747</c:v>
                </c:pt>
                <c:pt idx="1759">
                  <c:v>9524.685553633213</c:v>
                </c:pt>
                <c:pt idx="1760">
                  <c:v>9561.755471494189</c:v>
                </c:pt>
                <c:pt idx="1761">
                  <c:v>9566.461275626423</c:v>
                </c:pt>
                <c:pt idx="1762">
                  <c:v>9576.384074941448</c:v>
                </c:pt>
                <c:pt idx="1763">
                  <c:v>9576.63432835821</c:v>
                </c:pt>
                <c:pt idx="1764">
                  <c:v>9594.26775824705</c:v>
                </c:pt>
                <c:pt idx="1765">
                  <c:v>9595.827751196175</c:v>
                </c:pt>
                <c:pt idx="1766">
                  <c:v>9598.314163090125</c:v>
                </c:pt>
                <c:pt idx="1767">
                  <c:v>9630.307383895753</c:v>
                </c:pt>
                <c:pt idx="1768">
                  <c:v>9634.302417807342</c:v>
                </c:pt>
                <c:pt idx="1769">
                  <c:v>9651.782059585491</c:v>
                </c:pt>
                <c:pt idx="1770">
                  <c:v>9663.120921305182</c:v>
                </c:pt>
                <c:pt idx="1771">
                  <c:v>9718.987499999996</c:v>
                </c:pt>
                <c:pt idx="1772">
                  <c:v>9738.896103896101</c:v>
                </c:pt>
                <c:pt idx="1773">
                  <c:v>9745.611163227011</c:v>
                </c:pt>
                <c:pt idx="1774">
                  <c:v>9747.91639344262</c:v>
                </c:pt>
                <c:pt idx="1775">
                  <c:v>9755.610590709233</c:v>
                </c:pt>
                <c:pt idx="1776">
                  <c:v>9757.084375</c:v>
                </c:pt>
                <c:pt idx="1777">
                  <c:v>9803.368731563418</c:v>
                </c:pt>
                <c:pt idx="1778">
                  <c:v>9805.85284810127</c:v>
                </c:pt>
                <c:pt idx="1779">
                  <c:v>9816.570635273207</c:v>
                </c:pt>
                <c:pt idx="1780">
                  <c:v>9828.146209386282</c:v>
                </c:pt>
                <c:pt idx="1781">
                  <c:v>9842.59477124183</c:v>
                </c:pt>
                <c:pt idx="1782">
                  <c:v>9880.26247880263</c:v>
                </c:pt>
                <c:pt idx="1783">
                  <c:v>9898.761549925484</c:v>
                </c:pt>
                <c:pt idx="1784">
                  <c:v>9934.490697674413</c:v>
                </c:pt>
                <c:pt idx="1785">
                  <c:v>9951.837029893923</c:v>
                </c:pt>
                <c:pt idx="1786">
                  <c:v>10008.11587708067</c:v>
                </c:pt>
                <c:pt idx="1787">
                  <c:v>10018.52822226559</c:v>
                </c:pt>
                <c:pt idx="1788">
                  <c:v>10021.12365583031</c:v>
                </c:pt>
                <c:pt idx="1789">
                  <c:v>10032.65466164965</c:v>
                </c:pt>
                <c:pt idx="1790">
                  <c:v>10033.25263662512</c:v>
                </c:pt>
                <c:pt idx="1791">
                  <c:v>10037.67819140733</c:v>
                </c:pt>
                <c:pt idx="1792">
                  <c:v>10038.13686534217</c:v>
                </c:pt>
                <c:pt idx="1793">
                  <c:v>10045.99240872395</c:v>
                </c:pt>
                <c:pt idx="1794">
                  <c:v>10048.75362180101</c:v>
                </c:pt>
                <c:pt idx="1795">
                  <c:v>10052.66034136028</c:v>
                </c:pt>
                <c:pt idx="1796">
                  <c:v>10074.64958148695</c:v>
                </c:pt>
                <c:pt idx="1797">
                  <c:v>10116.43963084881</c:v>
                </c:pt>
                <c:pt idx="1798">
                  <c:v>10121.3483873055</c:v>
                </c:pt>
                <c:pt idx="1799">
                  <c:v>10133.11737629459</c:v>
                </c:pt>
                <c:pt idx="1800">
                  <c:v>10140.30879322189</c:v>
                </c:pt>
                <c:pt idx="1801">
                  <c:v>10145.69249492901</c:v>
                </c:pt>
                <c:pt idx="1802">
                  <c:v>10159.43246592317</c:v>
                </c:pt>
                <c:pt idx="1803">
                  <c:v>10165.826819407</c:v>
                </c:pt>
                <c:pt idx="1804">
                  <c:v>10196.93468468468</c:v>
                </c:pt>
                <c:pt idx="1805">
                  <c:v>10202.53970588235</c:v>
                </c:pt>
                <c:pt idx="1806">
                  <c:v>10207.33810468224</c:v>
                </c:pt>
                <c:pt idx="1807">
                  <c:v>10241.49191685912</c:v>
                </c:pt>
                <c:pt idx="1808">
                  <c:v>10267.26187008447</c:v>
                </c:pt>
                <c:pt idx="1809">
                  <c:v>10280.03522455655</c:v>
                </c:pt>
                <c:pt idx="1810">
                  <c:v>10312.51372788286</c:v>
                </c:pt>
                <c:pt idx="1811">
                  <c:v>10328.55333191399</c:v>
                </c:pt>
                <c:pt idx="1812">
                  <c:v>10329.34146341463</c:v>
                </c:pt>
                <c:pt idx="1813">
                  <c:v>10341.7510645267</c:v>
                </c:pt>
                <c:pt idx="1814">
                  <c:v>10394.97826086957</c:v>
                </c:pt>
                <c:pt idx="1815">
                  <c:v>10420.78883071553</c:v>
                </c:pt>
                <c:pt idx="1816">
                  <c:v>10423.3592589356</c:v>
                </c:pt>
                <c:pt idx="1817">
                  <c:v>10448.32096918935</c:v>
                </c:pt>
                <c:pt idx="1818">
                  <c:v>10449.25849377123</c:v>
                </c:pt>
                <c:pt idx="1819">
                  <c:v>10455.24583333333</c:v>
                </c:pt>
                <c:pt idx="1820">
                  <c:v>10467.78833693304</c:v>
                </c:pt>
                <c:pt idx="1821">
                  <c:v>10472.38996138996</c:v>
                </c:pt>
                <c:pt idx="1822">
                  <c:v>10482.32899673537</c:v>
                </c:pt>
                <c:pt idx="1823">
                  <c:v>10497.64357624457</c:v>
                </c:pt>
                <c:pt idx="1824">
                  <c:v>10497.6852248394</c:v>
                </c:pt>
                <c:pt idx="1825">
                  <c:v>10498.06104193502</c:v>
                </c:pt>
                <c:pt idx="1826">
                  <c:v>10528.09243789844</c:v>
                </c:pt>
                <c:pt idx="1827">
                  <c:v>10534.9382566586</c:v>
                </c:pt>
                <c:pt idx="1828">
                  <c:v>10559.1030075188</c:v>
                </c:pt>
                <c:pt idx="1829">
                  <c:v>10573.01290014333</c:v>
                </c:pt>
                <c:pt idx="1830">
                  <c:v>10574.27689873418</c:v>
                </c:pt>
                <c:pt idx="1831">
                  <c:v>10574.80460963455</c:v>
                </c:pt>
                <c:pt idx="1832">
                  <c:v>10581.44361833953</c:v>
                </c:pt>
                <c:pt idx="1833">
                  <c:v>10603.89363817097</c:v>
                </c:pt>
                <c:pt idx="1834">
                  <c:v>10605.85529157667</c:v>
                </c:pt>
                <c:pt idx="1835">
                  <c:v>10624.1824992255</c:v>
                </c:pt>
                <c:pt idx="1836">
                  <c:v>10633.28852459016</c:v>
                </c:pt>
                <c:pt idx="1837">
                  <c:v>10652.44151179135</c:v>
                </c:pt>
                <c:pt idx="1838">
                  <c:v>10656.90044576523</c:v>
                </c:pt>
                <c:pt idx="1839">
                  <c:v>10660.04448217318</c:v>
                </c:pt>
                <c:pt idx="1840">
                  <c:v>10687.77518734388</c:v>
                </c:pt>
                <c:pt idx="1841">
                  <c:v>10690.37255078034</c:v>
                </c:pt>
                <c:pt idx="1842">
                  <c:v>10731.33358067998</c:v>
                </c:pt>
                <c:pt idx="1843">
                  <c:v>10784.76133103844</c:v>
                </c:pt>
                <c:pt idx="1844">
                  <c:v>10784.78888390856</c:v>
                </c:pt>
                <c:pt idx="1845">
                  <c:v>10836.55892871995</c:v>
                </c:pt>
                <c:pt idx="1846">
                  <c:v>10847.47244094488</c:v>
                </c:pt>
                <c:pt idx="1847">
                  <c:v>10879.01614391144</c:v>
                </c:pt>
                <c:pt idx="1848">
                  <c:v>10879.60506329114</c:v>
                </c:pt>
                <c:pt idx="1849">
                  <c:v>10880.62388765295</c:v>
                </c:pt>
                <c:pt idx="1850">
                  <c:v>10900.06741573034</c:v>
                </c:pt>
                <c:pt idx="1851">
                  <c:v>10904.4067027027</c:v>
                </c:pt>
                <c:pt idx="1852">
                  <c:v>10906.56838730593</c:v>
                </c:pt>
                <c:pt idx="1853">
                  <c:v>10907.16643635805</c:v>
                </c:pt>
                <c:pt idx="1854">
                  <c:v>10927.54929133858</c:v>
                </c:pt>
                <c:pt idx="1855">
                  <c:v>10931.22134831461</c:v>
                </c:pt>
                <c:pt idx="1856">
                  <c:v>10957.81351351351</c:v>
                </c:pt>
                <c:pt idx="1857">
                  <c:v>10981.76110645431</c:v>
                </c:pt>
                <c:pt idx="1858">
                  <c:v>10985.68924889544</c:v>
                </c:pt>
                <c:pt idx="1859">
                  <c:v>11016.2183908046</c:v>
                </c:pt>
                <c:pt idx="1860">
                  <c:v>11078.87788097695</c:v>
                </c:pt>
                <c:pt idx="1861">
                  <c:v>11079.4153761062</c:v>
                </c:pt>
                <c:pt idx="1862">
                  <c:v>11089.375</c:v>
                </c:pt>
                <c:pt idx="1863">
                  <c:v>11094.40634238108</c:v>
                </c:pt>
                <c:pt idx="1864">
                  <c:v>11099.03852437418</c:v>
                </c:pt>
                <c:pt idx="1865">
                  <c:v>11103.63355145747</c:v>
                </c:pt>
                <c:pt idx="1866">
                  <c:v>11123.05410821643</c:v>
                </c:pt>
                <c:pt idx="1867">
                  <c:v>11123.30243161094</c:v>
                </c:pt>
                <c:pt idx="1868">
                  <c:v>11143.41310287308</c:v>
                </c:pt>
                <c:pt idx="1869">
                  <c:v>11149.26937269373</c:v>
                </c:pt>
                <c:pt idx="1870">
                  <c:v>11195.6175411214</c:v>
                </c:pt>
                <c:pt idx="1871">
                  <c:v>11203.9339570721</c:v>
                </c:pt>
                <c:pt idx="1872">
                  <c:v>11222.85801955481</c:v>
                </c:pt>
                <c:pt idx="1873">
                  <c:v>11252.25323812687</c:v>
                </c:pt>
                <c:pt idx="1874">
                  <c:v>11279.15780637941</c:v>
                </c:pt>
                <c:pt idx="1875">
                  <c:v>11314.65706051873</c:v>
                </c:pt>
                <c:pt idx="1876">
                  <c:v>11354.1427838358</c:v>
                </c:pt>
                <c:pt idx="1877">
                  <c:v>11356.44136337377</c:v>
                </c:pt>
                <c:pt idx="1878">
                  <c:v>11372.67737926136</c:v>
                </c:pt>
                <c:pt idx="1879">
                  <c:v>11394.69857142857</c:v>
                </c:pt>
                <c:pt idx="1880">
                  <c:v>11446.02343891403</c:v>
                </c:pt>
                <c:pt idx="1881">
                  <c:v>11489.56535714286</c:v>
                </c:pt>
                <c:pt idx="1882">
                  <c:v>11527.8258575198</c:v>
                </c:pt>
                <c:pt idx="1883">
                  <c:v>11530.71547580904</c:v>
                </c:pt>
                <c:pt idx="1884">
                  <c:v>11545.17463570127</c:v>
                </c:pt>
                <c:pt idx="1885">
                  <c:v>11546.62274096386</c:v>
                </c:pt>
                <c:pt idx="1886">
                  <c:v>11593.1174089069</c:v>
                </c:pt>
                <c:pt idx="1887">
                  <c:v>11688.22506393862</c:v>
                </c:pt>
                <c:pt idx="1888">
                  <c:v>11710.02637772112</c:v>
                </c:pt>
                <c:pt idx="1889">
                  <c:v>11722.63358259688</c:v>
                </c:pt>
                <c:pt idx="1890">
                  <c:v>11741.21666666667</c:v>
                </c:pt>
                <c:pt idx="1891">
                  <c:v>11776.12942271881</c:v>
                </c:pt>
                <c:pt idx="1892">
                  <c:v>11807.31505728314</c:v>
                </c:pt>
                <c:pt idx="1893">
                  <c:v>11824.8911205074</c:v>
                </c:pt>
                <c:pt idx="1894">
                  <c:v>11838.31096774193</c:v>
                </c:pt>
                <c:pt idx="1895">
                  <c:v>11841.7461928934</c:v>
                </c:pt>
                <c:pt idx="1896">
                  <c:v>11848.41431813883</c:v>
                </c:pt>
                <c:pt idx="1897">
                  <c:v>11889.64289439374</c:v>
                </c:pt>
                <c:pt idx="1898">
                  <c:v>11919.97917028294</c:v>
                </c:pt>
                <c:pt idx="1899">
                  <c:v>11979.05833333333</c:v>
                </c:pt>
                <c:pt idx="1900">
                  <c:v>12004.9161392405</c:v>
                </c:pt>
                <c:pt idx="1901">
                  <c:v>12008.87616964394</c:v>
                </c:pt>
                <c:pt idx="1902">
                  <c:v>12024.11634587762</c:v>
                </c:pt>
                <c:pt idx="1903">
                  <c:v>12029.17451880036</c:v>
                </c:pt>
                <c:pt idx="1904">
                  <c:v>12047.70255615802</c:v>
                </c:pt>
                <c:pt idx="1905">
                  <c:v>12066.17566796823</c:v>
                </c:pt>
                <c:pt idx="1906">
                  <c:v>12076.69133858268</c:v>
                </c:pt>
                <c:pt idx="1907">
                  <c:v>12105.91592920354</c:v>
                </c:pt>
                <c:pt idx="1908">
                  <c:v>12112.42597704489</c:v>
                </c:pt>
                <c:pt idx="1909">
                  <c:v>12115.12403598972</c:v>
                </c:pt>
                <c:pt idx="1910">
                  <c:v>12134.40610328638</c:v>
                </c:pt>
                <c:pt idx="1911">
                  <c:v>12178.12883435583</c:v>
                </c:pt>
                <c:pt idx="1912">
                  <c:v>12187.2164591978</c:v>
                </c:pt>
                <c:pt idx="1913">
                  <c:v>12203.20289855073</c:v>
                </c:pt>
                <c:pt idx="1914">
                  <c:v>12203.84599833512</c:v>
                </c:pt>
                <c:pt idx="1915">
                  <c:v>12234.62994652407</c:v>
                </c:pt>
                <c:pt idx="1916">
                  <c:v>12250.0</c:v>
                </c:pt>
                <c:pt idx="1917">
                  <c:v>12267.63242460161</c:v>
                </c:pt>
                <c:pt idx="1918">
                  <c:v>12304.25</c:v>
                </c:pt>
                <c:pt idx="1919">
                  <c:v>12314.99549102459</c:v>
                </c:pt>
                <c:pt idx="1920">
                  <c:v>12437.82307692308</c:v>
                </c:pt>
                <c:pt idx="1921">
                  <c:v>12451.90340455006</c:v>
                </c:pt>
                <c:pt idx="1922">
                  <c:v>12457.63058266785</c:v>
                </c:pt>
                <c:pt idx="1923">
                  <c:v>12482.35763962064</c:v>
                </c:pt>
                <c:pt idx="1924">
                  <c:v>12493.51672597865</c:v>
                </c:pt>
                <c:pt idx="1925">
                  <c:v>12500.68921634293</c:v>
                </c:pt>
                <c:pt idx="1926">
                  <c:v>12518.83491138626</c:v>
                </c:pt>
                <c:pt idx="1927">
                  <c:v>12535.8024691358</c:v>
                </c:pt>
                <c:pt idx="1928">
                  <c:v>12593.7145778557</c:v>
                </c:pt>
                <c:pt idx="1929">
                  <c:v>12599.33966745843</c:v>
                </c:pt>
                <c:pt idx="1930">
                  <c:v>12602.77867711053</c:v>
                </c:pt>
                <c:pt idx="1931">
                  <c:v>12604.7380952381</c:v>
                </c:pt>
                <c:pt idx="1932">
                  <c:v>12622.38283378746</c:v>
                </c:pt>
                <c:pt idx="1933">
                  <c:v>12624.59213250518</c:v>
                </c:pt>
                <c:pt idx="1934">
                  <c:v>12638.20309278351</c:v>
                </c:pt>
                <c:pt idx="1935">
                  <c:v>12647.13909774436</c:v>
                </c:pt>
                <c:pt idx="1936">
                  <c:v>12664.27863163113</c:v>
                </c:pt>
                <c:pt idx="1937">
                  <c:v>12677.28920308483</c:v>
                </c:pt>
                <c:pt idx="1938">
                  <c:v>12721.044045677</c:v>
                </c:pt>
                <c:pt idx="1939">
                  <c:v>12729.43907156673</c:v>
                </c:pt>
                <c:pt idx="1940">
                  <c:v>12736.65136862809</c:v>
                </c:pt>
                <c:pt idx="1941">
                  <c:v>12740.85</c:v>
                </c:pt>
                <c:pt idx="1942">
                  <c:v>12742.2267962158</c:v>
                </c:pt>
                <c:pt idx="1943">
                  <c:v>12748.64130434783</c:v>
                </c:pt>
                <c:pt idx="1944">
                  <c:v>12777.65300490597</c:v>
                </c:pt>
                <c:pt idx="1945">
                  <c:v>12799.65101200385</c:v>
                </c:pt>
                <c:pt idx="1946">
                  <c:v>12808.87005649717</c:v>
                </c:pt>
                <c:pt idx="1947">
                  <c:v>12894.56553048487</c:v>
                </c:pt>
                <c:pt idx="1948">
                  <c:v>12938.08823529412</c:v>
                </c:pt>
                <c:pt idx="1949">
                  <c:v>12967.17731092437</c:v>
                </c:pt>
                <c:pt idx="1950">
                  <c:v>13021.85483870968</c:v>
                </c:pt>
                <c:pt idx="1951">
                  <c:v>13030.19621342513</c:v>
                </c:pt>
                <c:pt idx="1952">
                  <c:v>13030.91836734694</c:v>
                </c:pt>
                <c:pt idx="1953">
                  <c:v>13033.63608445298</c:v>
                </c:pt>
                <c:pt idx="1954">
                  <c:v>13049.06291946308</c:v>
                </c:pt>
                <c:pt idx="1955">
                  <c:v>13050.35705368289</c:v>
                </c:pt>
                <c:pt idx="1956">
                  <c:v>13088.18705619801</c:v>
                </c:pt>
                <c:pt idx="1957">
                  <c:v>13109.78735105408</c:v>
                </c:pt>
                <c:pt idx="1958">
                  <c:v>13115.13867822319</c:v>
                </c:pt>
                <c:pt idx="1959">
                  <c:v>13134.4137273594</c:v>
                </c:pt>
                <c:pt idx="1960">
                  <c:v>13152.0</c:v>
                </c:pt>
                <c:pt idx="1961">
                  <c:v>13159.2749873161</c:v>
                </c:pt>
                <c:pt idx="1962">
                  <c:v>13231.94289185905</c:v>
                </c:pt>
                <c:pt idx="1963">
                  <c:v>13254.6845511838</c:v>
                </c:pt>
                <c:pt idx="1964">
                  <c:v>13262.68686251756</c:v>
                </c:pt>
                <c:pt idx="1965">
                  <c:v>13266.58972972973</c:v>
                </c:pt>
                <c:pt idx="1966">
                  <c:v>13301.38796185935</c:v>
                </c:pt>
                <c:pt idx="1967">
                  <c:v>13354.76382978723</c:v>
                </c:pt>
                <c:pt idx="1968">
                  <c:v>13374.61035422343</c:v>
                </c:pt>
                <c:pt idx="1969">
                  <c:v>13377.53505355404</c:v>
                </c:pt>
                <c:pt idx="1970">
                  <c:v>13405.53937007874</c:v>
                </c:pt>
                <c:pt idx="1971">
                  <c:v>13445.80725399956</c:v>
                </c:pt>
                <c:pt idx="1972">
                  <c:v>13506.49773755656</c:v>
                </c:pt>
                <c:pt idx="1973">
                  <c:v>13581.04479274405</c:v>
                </c:pt>
                <c:pt idx="1974">
                  <c:v>13633.99857448325</c:v>
                </c:pt>
                <c:pt idx="1975">
                  <c:v>13653.3152131404</c:v>
                </c:pt>
                <c:pt idx="1976">
                  <c:v>13681.08694866233</c:v>
                </c:pt>
                <c:pt idx="1977">
                  <c:v>13708.93023255814</c:v>
                </c:pt>
                <c:pt idx="1978">
                  <c:v>13771.83371298405</c:v>
                </c:pt>
                <c:pt idx="1979">
                  <c:v>13774.1839769729</c:v>
                </c:pt>
                <c:pt idx="1980">
                  <c:v>13776.75745098039</c:v>
                </c:pt>
                <c:pt idx="1981">
                  <c:v>13841.345087236</c:v>
                </c:pt>
                <c:pt idx="1982">
                  <c:v>13878.4801980198</c:v>
                </c:pt>
                <c:pt idx="1983">
                  <c:v>13880.17207615594</c:v>
                </c:pt>
                <c:pt idx="1984">
                  <c:v>13953.63611859838</c:v>
                </c:pt>
                <c:pt idx="1985">
                  <c:v>14026.95971223022</c:v>
                </c:pt>
                <c:pt idx="1986">
                  <c:v>14079.58182206102</c:v>
                </c:pt>
                <c:pt idx="1987">
                  <c:v>14113.04588014981</c:v>
                </c:pt>
                <c:pt idx="1988">
                  <c:v>14150.8404351768</c:v>
                </c:pt>
                <c:pt idx="1989">
                  <c:v>14167.70627231005</c:v>
                </c:pt>
                <c:pt idx="1990">
                  <c:v>14201.37831155069</c:v>
                </c:pt>
                <c:pt idx="1991">
                  <c:v>14253.44211349273</c:v>
                </c:pt>
                <c:pt idx="1992">
                  <c:v>14257.09866035532</c:v>
                </c:pt>
                <c:pt idx="1993">
                  <c:v>14280.89585439838</c:v>
                </c:pt>
                <c:pt idx="1994">
                  <c:v>14302.31568016615</c:v>
                </c:pt>
                <c:pt idx="1995">
                  <c:v>14337.25989161903</c:v>
                </c:pt>
                <c:pt idx="1996">
                  <c:v>14342.49381997964</c:v>
                </c:pt>
                <c:pt idx="1997">
                  <c:v>14354.34406830438</c:v>
                </c:pt>
                <c:pt idx="1998">
                  <c:v>14357.76542104357</c:v>
                </c:pt>
                <c:pt idx="1999">
                  <c:v>14428.64591078067</c:v>
                </c:pt>
                <c:pt idx="2000">
                  <c:v>14480.4187421609</c:v>
                </c:pt>
                <c:pt idx="2001">
                  <c:v>14498.95519348268</c:v>
                </c:pt>
                <c:pt idx="2002">
                  <c:v>14541.8855721393</c:v>
                </c:pt>
                <c:pt idx="2003">
                  <c:v>14555.21635883905</c:v>
                </c:pt>
                <c:pt idx="2004">
                  <c:v>14620.59181191731</c:v>
                </c:pt>
                <c:pt idx="2005">
                  <c:v>14674.35450516987</c:v>
                </c:pt>
                <c:pt idx="2006">
                  <c:v>14677.06014075496</c:v>
                </c:pt>
                <c:pt idx="2007">
                  <c:v>14685.50488069414</c:v>
                </c:pt>
                <c:pt idx="2008">
                  <c:v>14718.30976339407</c:v>
                </c:pt>
                <c:pt idx="2009">
                  <c:v>14724.74109362055</c:v>
                </c:pt>
                <c:pt idx="2010">
                  <c:v>14733.8734858681</c:v>
                </c:pt>
                <c:pt idx="2011">
                  <c:v>14770.56688311688</c:v>
                </c:pt>
                <c:pt idx="2012">
                  <c:v>14792.12311901505</c:v>
                </c:pt>
                <c:pt idx="2013">
                  <c:v>14802.12050976569</c:v>
                </c:pt>
                <c:pt idx="2014">
                  <c:v>14843.29255621976</c:v>
                </c:pt>
                <c:pt idx="2015">
                  <c:v>14882.23559322034</c:v>
                </c:pt>
                <c:pt idx="2016">
                  <c:v>14917.80491962981</c:v>
                </c:pt>
                <c:pt idx="2017">
                  <c:v>14958.98847262248</c:v>
                </c:pt>
                <c:pt idx="2018">
                  <c:v>14970.18110478535</c:v>
                </c:pt>
                <c:pt idx="2019">
                  <c:v>14991.52036199095</c:v>
                </c:pt>
                <c:pt idx="2020">
                  <c:v>15071.86642599278</c:v>
                </c:pt>
                <c:pt idx="2021">
                  <c:v>15161.96389426176</c:v>
                </c:pt>
                <c:pt idx="2022">
                  <c:v>15213.45838084378</c:v>
                </c:pt>
                <c:pt idx="2023">
                  <c:v>15290.58474324725</c:v>
                </c:pt>
                <c:pt idx="2024">
                  <c:v>15296.35659898477</c:v>
                </c:pt>
                <c:pt idx="2025">
                  <c:v>15298.76278591082</c:v>
                </c:pt>
                <c:pt idx="2026">
                  <c:v>15301.04563544706</c:v>
                </c:pt>
                <c:pt idx="2027">
                  <c:v>15339.0</c:v>
                </c:pt>
                <c:pt idx="2028">
                  <c:v>15402.13587420953</c:v>
                </c:pt>
                <c:pt idx="2029">
                  <c:v>15431.94947569113</c:v>
                </c:pt>
                <c:pt idx="2030">
                  <c:v>15470.17879624517</c:v>
                </c:pt>
                <c:pt idx="2031">
                  <c:v>15479.16364164367</c:v>
                </c:pt>
                <c:pt idx="2032">
                  <c:v>15503.08333333333</c:v>
                </c:pt>
                <c:pt idx="2033">
                  <c:v>15536.86385964912</c:v>
                </c:pt>
                <c:pt idx="2034">
                  <c:v>15538.81629116118</c:v>
                </c:pt>
                <c:pt idx="2035">
                  <c:v>15638.98623063683</c:v>
                </c:pt>
                <c:pt idx="2036">
                  <c:v>15674.68071421476</c:v>
                </c:pt>
                <c:pt idx="2037">
                  <c:v>15681.40711438579</c:v>
                </c:pt>
                <c:pt idx="2038">
                  <c:v>15699.39851370181</c:v>
                </c:pt>
                <c:pt idx="2039">
                  <c:v>15766.05579078455</c:v>
                </c:pt>
                <c:pt idx="2040">
                  <c:v>15800.20794042265</c:v>
                </c:pt>
                <c:pt idx="2041">
                  <c:v>15820.1</c:v>
                </c:pt>
                <c:pt idx="2042">
                  <c:v>15823.73018867925</c:v>
                </c:pt>
                <c:pt idx="2043">
                  <c:v>15851.20342089188</c:v>
                </c:pt>
                <c:pt idx="2044">
                  <c:v>15939.91938337124</c:v>
                </c:pt>
                <c:pt idx="2045">
                  <c:v>15973.62989323843</c:v>
                </c:pt>
                <c:pt idx="2046">
                  <c:v>16002.54276827372</c:v>
                </c:pt>
                <c:pt idx="2047">
                  <c:v>16011.98350923483</c:v>
                </c:pt>
                <c:pt idx="2048">
                  <c:v>16040.3673692583</c:v>
                </c:pt>
                <c:pt idx="2049">
                  <c:v>16088.37130559541</c:v>
                </c:pt>
                <c:pt idx="2050">
                  <c:v>16097.08368200837</c:v>
                </c:pt>
                <c:pt idx="2051">
                  <c:v>16188.47283950617</c:v>
                </c:pt>
                <c:pt idx="2052">
                  <c:v>16205.31454005935</c:v>
                </c:pt>
                <c:pt idx="2053">
                  <c:v>16214.52808988764</c:v>
                </c:pt>
                <c:pt idx="2054">
                  <c:v>16230.47019408502</c:v>
                </c:pt>
                <c:pt idx="2055">
                  <c:v>16308.4934289128</c:v>
                </c:pt>
                <c:pt idx="2056">
                  <c:v>16324.85696122059</c:v>
                </c:pt>
                <c:pt idx="2057">
                  <c:v>16389.37761658031</c:v>
                </c:pt>
                <c:pt idx="2058">
                  <c:v>16454.0641399417</c:v>
                </c:pt>
                <c:pt idx="2059">
                  <c:v>16512.00255107955</c:v>
                </c:pt>
                <c:pt idx="2060">
                  <c:v>16541.6079900125</c:v>
                </c:pt>
                <c:pt idx="2061">
                  <c:v>16565.27423304047</c:v>
                </c:pt>
                <c:pt idx="2062">
                  <c:v>16591.28446669772</c:v>
                </c:pt>
                <c:pt idx="2063">
                  <c:v>16679.5522875817</c:v>
                </c:pt>
                <c:pt idx="2064">
                  <c:v>16713.58080818896</c:v>
                </c:pt>
                <c:pt idx="2065">
                  <c:v>16739.82902826153</c:v>
                </c:pt>
                <c:pt idx="2066">
                  <c:v>16743.47107438016</c:v>
                </c:pt>
                <c:pt idx="2067">
                  <c:v>16764.45395348837</c:v>
                </c:pt>
                <c:pt idx="2068">
                  <c:v>16770.22574385511</c:v>
                </c:pt>
                <c:pt idx="2069">
                  <c:v>16865.62878787878</c:v>
                </c:pt>
                <c:pt idx="2070">
                  <c:v>16878.13699582754</c:v>
                </c:pt>
                <c:pt idx="2071">
                  <c:v>16887.15612382234</c:v>
                </c:pt>
                <c:pt idx="2072">
                  <c:v>16941.3506006006</c:v>
                </c:pt>
                <c:pt idx="2073">
                  <c:v>16960.41661341853</c:v>
                </c:pt>
                <c:pt idx="2074">
                  <c:v>16988.24870466322</c:v>
                </c:pt>
                <c:pt idx="2075">
                  <c:v>17002.89072164948</c:v>
                </c:pt>
                <c:pt idx="2076">
                  <c:v>17066.6173582515</c:v>
                </c:pt>
                <c:pt idx="2077">
                  <c:v>17077.09001285897</c:v>
                </c:pt>
                <c:pt idx="2078">
                  <c:v>17122.15460897001</c:v>
                </c:pt>
                <c:pt idx="2079">
                  <c:v>17160.08991494531</c:v>
                </c:pt>
                <c:pt idx="2080">
                  <c:v>17202.41524573721</c:v>
                </c:pt>
                <c:pt idx="2081">
                  <c:v>17206.51580513202</c:v>
                </c:pt>
                <c:pt idx="2082">
                  <c:v>17271.35428305401</c:v>
                </c:pt>
                <c:pt idx="2083">
                  <c:v>17289.72448979592</c:v>
                </c:pt>
                <c:pt idx="2084">
                  <c:v>17323.94902733315</c:v>
                </c:pt>
                <c:pt idx="2085">
                  <c:v>17400.41475019826</c:v>
                </c:pt>
                <c:pt idx="2086">
                  <c:v>17458.53357753356</c:v>
                </c:pt>
                <c:pt idx="2087">
                  <c:v>17538.4754973314</c:v>
                </c:pt>
                <c:pt idx="2088">
                  <c:v>17563.1764155358</c:v>
                </c:pt>
                <c:pt idx="2089">
                  <c:v>17563.59973226238</c:v>
                </c:pt>
                <c:pt idx="2090">
                  <c:v>17602.82118451026</c:v>
                </c:pt>
                <c:pt idx="2091">
                  <c:v>17718.31008902077</c:v>
                </c:pt>
                <c:pt idx="2092">
                  <c:v>17777.05378466397</c:v>
                </c:pt>
                <c:pt idx="2093">
                  <c:v>17785.6477166822</c:v>
                </c:pt>
                <c:pt idx="2094">
                  <c:v>17789.2475019216</c:v>
                </c:pt>
                <c:pt idx="2095">
                  <c:v>17902.38797814208</c:v>
                </c:pt>
                <c:pt idx="2096">
                  <c:v>17949.57766143106</c:v>
                </c:pt>
                <c:pt idx="2097">
                  <c:v>18017.15384615385</c:v>
                </c:pt>
                <c:pt idx="2098">
                  <c:v>18022.84745762712</c:v>
                </c:pt>
                <c:pt idx="2099">
                  <c:v>18104.0273141123</c:v>
                </c:pt>
                <c:pt idx="2100">
                  <c:v>18140.32258064516</c:v>
                </c:pt>
                <c:pt idx="2101">
                  <c:v>18161.63312589582</c:v>
                </c:pt>
                <c:pt idx="2102">
                  <c:v>18203.67521367521</c:v>
                </c:pt>
                <c:pt idx="2103">
                  <c:v>18342.52941176471</c:v>
                </c:pt>
                <c:pt idx="2104">
                  <c:v>18357.01367924528</c:v>
                </c:pt>
                <c:pt idx="2105">
                  <c:v>18370.31132075472</c:v>
                </c:pt>
                <c:pt idx="2106">
                  <c:v>18401.28974358974</c:v>
                </c:pt>
                <c:pt idx="2107">
                  <c:v>18436.36799808084</c:v>
                </c:pt>
                <c:pt idx="2108">
                  <c:v>18445.4557101025</c:v>
                </c:pt>
                <c:pt idx="2109">
                  <c:v>18478.3757844223</c:v>
                </c:pt>
                <c:pt idx="2110">
                  <c:v>18498.15134923737</c:v>
                </c:pt>
                <c:pt idx="2111">
                  <c:v>18567.34823977165</c:v>
                </c:pt>
                <c:pt idx="2112">
                  <c:v>18588.06865522413</c:v>
                </c:pt>
                <c:pt idx="2113">
                  <c:v>18624.23287671233</c:v>
                </c:pt>
                <c:pt idx="2114">
                  <c:v>18644.05295950155</c:v>
                </c:pt>
                <c:pt idx="2115">
                  <c:v>18695.09252336448</c:v>
                </c:pt>
                <c:pt idx="2116">
                  <c:v>18704.0291891892</c:v>
                </c:pt>
                <c:pt idx="2117">
                  <c:v>18706.57219251337</c:v>
                </c:pt>
                <c:pt idx="2118">
                  <c:v>18729.79828538456</c:v>
                </c:pt>
                <c:pt idx="2119">
                  <c:v>18734.00316501223</c:v>
                </c:pt>
                <c:pt idx="2120">
                  <c:v>18843.31483253588</c:v>
                </c:pt>
                <c:pt idx="2121">
                  <c:v>18888.8228308289</c:v>
                </c:pt>
                <c:pt idx="2122">
                  <c:v>18908.5677642981</c:v>
                </c:pt>
                <c:pt idx="2123">
                  <c:v>18932.9123309053</c:v>
                </c:pt>
                <c:pt idx="2124">
                  <c:v>18990.9748856018</c:v>
                </c:pt>
                <c:pt idx="2125">
                  <c:v>19014.00205700851</c:v>
                </c:pt>
                <c:pt idx="2126">
                  <c:v>19084.8669950739</c:v>
                </c:pt>
                <c:pt idx="2127">
                  <c:v>19110.5400658617</c:v>
                </c:pt>
                <c:pt idx="2128">
                  <c:v>19133.37779259753</c:v>
                </c:pt>
                <c:pt idx="2129">
                  <c:v>19133.57492557062</c:v>
                </c:pt>
                <c:pt idx="2130">
                  <c:v>19202.86509274874</c:v>
                </c:pt>
                <c:pt idx="2131">
                  <c:v>19231.95588235294</c:v>
                </c:pt>
                <c:pt idx="2132">
                  <c:v>19267.50458817641</c:v>
                </c:pt>
                <c:pt idx="2133">
                  <c:v>19271.08921933085</c:v>
                </c:pt>
                <c:pt idx="2134">
                  <c:v>19341.48863183087</c:v>
                </c:pt>
                <c:pt idx="2135">
                  <c:v>19366.25287356322</c:v>
                </c:pt>
                <c:pt idx="2136">
                  <c:v>19406.61612680909</c:v>
                </c:pt>
                <c:pt idx="2137">
                  <c:v>19408.60344827586</c:v>
                </c:pt>
                <c:pt idx="2138">
                  <c:v>19447.85343228201</c:v>
                </c:pt>
                <c:pt idx="2139">
                  <c:v>19468.80439148481</c:v>
                </c:pt>
                <c:pt idx="2140">
                  <c:v>19486.04957102002</c:v>
                </c:pt>
                <c:pt idx="2141">
                  <c:v>19518.80745341615</c:v>
                </c:pt>
                <c:pt idx="2142">
                  <c:v>19524.62869955157</c:v>
                </c:pt>
                <c:pt idx="2143">
                  <c:v>19531.56302646962</c:v>
                </c:pt>
                <c:pt idx="2144">
                  <c:v>19537.22974607012</c:v>
                </c:pt>
                <c:pt idx="2145">
                  <c:v>19559.82680822827</c:v>
                </c:pt>
                <c:pt idx="2146">
                  <c:v>19582.7149592799</c:v>
                </c:pt>
                <c:pt idx="2147">
                  <c:v>19801.96345091373</c:v>
                </c:pt>
                <c:pt idx="2148">
                  <c:v>19807.22402432844</c:v>
                </c:pt>
                <c:pt idx="2149">
                  <c:v>19936.18650793649</c:v>
                </c:pt>
                <c:pt idx="2150">
                  <c:v>19959.63190184049</c:v>
                </c:pt>
                <c:pt idx="2151">
                  <c:v>20114.39354838708</c:v>
                </c:pt>
                <c:pt idx="2152">
                  <c:v>20126.22010869566</c:v>
                </c:pt>
                <c:pt idx="2153">
                  <c:v>20200.83442136498</c:v>
                </c:pt>
                <c:pt idx="2154">
                  <c:v>20285.4946969697</c:v>
                </c:pt>
                <c:pt idx="2155">
                  <c:v>20397.80263444372</c:v>
                </c:pt>
                <c:pt idx="2156">
                  <c:v>20405.60417094719</c:v>
                </c:pt>
                <c:pt idx="2157">
                  <c:v>20439.30306621241</c:v>
                </c:pt>
                <c:pt idx="2158">
                  <c:v>20442.00286368843</c:v>
                </c:pt>
                <c:pt idx="2159">
                  <c:v>20462.52534562212</c:v>
                </c:pt>
                <c:pt idx="2160">
                  <c:v>20542.07185628742</c:v>
                </c:pt>
                <c:pt idx="2161">
                  <c:v>20620.97065462754</c:v>
                </c:pt>
                <c:pt idx="2162">
                  <c:v>20651.01359577922</c:v>
                </c:pt>
                <c:pt idx="2163">
                  <c:v>20893.6612801014</c:v>
                </c:pt>
                <c:pt idx="2164">
                  <c:v>20972.76763330216</c:v>
                </c:pt>
                <c:pt idx="2165">
                  <c:v>21008.11947318908</c:v>
                </c:pt>
                <c:pt idx="2166">
                  <c:v>21144.4695652174</c:v>
                </c:pt>
                <c:pt idx="2167">
                  <c:v>21346.09256198347</c:v>
                </c:pt>
                <c:pt idx="2168">
                  <c:v>21452.98230088496</c:v>
                </c:pt>
                <c:pt idx="2169">
                  <c:v>21488.0</c:v>
                </c:pt>
                <c:pt idx="2170">
                  <c:v>21491.28610169492</c:v>
                </c:pt>
                <c:pt idx="2171">
                  <c:v>21501.39837398373</c:v>
                </c:pt>
                <c:pt idx="2172">
                  <c:v>21581.32879509871</c:v>
                </c:pt>
                <c:pt idx="2173">
                  <c:v>21708.02921646745</c:v>
                </c:pt>
                <c:pt idx="2174">
                  <c:v>21758.20907774022</c:v>
                </c:pt>
                <c:pt idx="2175">
                  <c:v>21774.64945542557</c:v>
                </c:pt>
                <c:pt idx="2176">
                  <c:v>21778.78009831957</c:v>
                </c:pt>
                <c:pt idx="2177">
                  <c:v>21985.02877723244</c:v>
                </c:pt>
                <c:pt idx="2178">
                  <c:v>21986.47077922078</c:v>
                </c:pt>
                <c:pt idx="2179">
                  <c:v>22020.80482290882</c:v>
                </c:pt>
                <c:pt idx="2180">
                  <c:v>22048.95529411765</c:v>
                </c:pt>
                <c:pt idx="2181">
                  <c:v>22057.47441860466</c:v>
                </c:pt>
                <c:pt idx="2182">
                  <c:v>22145.70489690722</c:v>
                </c:pt>
                <c:pt idx="2183">
                  <c:v>22207.94772344013</c:v>
                </c:pt>
                <c:pt idx="2184">
                  <c:v>22357.02614379085</c:v>
                </c:pt>
                <c:pt idx="2185">
                  <c:v>22539.94267515924</c:v>
                </c:pt>
                <c:pt idx="2186">
                  <c:v>22577.57696243239</c:v>
                </c:pt>
                <c:pt idx="2187">
                  <c:v>22684.450788472</c:v>
                </c:pt>
                <c:pt idx="2188">
                  <c:v>22738.69869965113</c:v>
                </c:pt>
                <c:pt idx="2189">
                  <c:v>22936.62</c:v>
                </c:pt>
                <c:pt idx="2190">
                  <c:v>22987.16131095124</c:v>
                </c:pt>
                <c:pt idx="2191">
                  <c:v>23040.36214442013</c:v>
                </c:pt>
                <c:pt idx="2192">
                  <c:v>23111.60849331006</c:v>
                </c:pt>
                <c:pt idx="2193">
                  <c:v>23198.27280282568</c:v>
                </c:pt>
                <c:pt idx="2194">
                  <c:v>23258.4007700385</c:v>
                </c:pt>
                <c:pt idx="2195">
                  <c:v>23337.35849056604</c:v>
                </c:pt>
                <c:pt idx="2196">
                  <c:v>23530.5261707989</c:v>
                </c:pt>
                <c:pt idx="2197">
                  <c:v>23797.09139426285</c:v>
                </c:pt>
                <c:pt idx="2198">
                  <c:v>23886.55931080185</c:v>
                </c:pt>
                <c:pt idx="2199">
                  <c:v>23900.08088235294</c:v>
                </c:pt>
                <c:pt idx="2200">
                  <c:v>24057.57586347013</c:v>
                </c:pt>
                <c:pt idx="2201">
                  <c:v>24196.48017664058</c:v>
                </c:pt>
                <c:pt idx="2202">
                  <c:v>24238.65267968425</c:v>
                </c:pt>
                <c:pt idx="2203">
                  <c:v>24266.74109284186</c:v>
                </c:pt>
                <c:pt idx="2204">
                  <c:v>24277.48997134669</c:v>
                </c:pt>
                <c:pt idx="2205">
                  <c:v>24289.07474048443</c:v>
                </c:pt>
                <c:pt idx="2206">
                  <c:v>24291.07056277055</c:v>
                </c:pt>
                <c:pt idx="2207">
                  <c:v>24435.43169550173</c:v>
                </c:pt>
                <c:pt idx="2208">
                  <c:v>24472.71395228216</c:v>
                </c:pt>
                <c:pt idx="2209">
                  <c:v>24554.22454048683</c:v>
                </c:pt>
                <c:pt idx="2210">
                  <c:v>24572.15437842995</c:v>
                </c:pt>
                <c:pt idx="2211">
                  <c:v>24596.45144076841</c:v>
                </c:pt>
                <c:pt idx="2212">
                  <c:v>24644.20124113475</c:v>
                </c:pt>
                <c:pt idx="2213">
                  <c:v>24725.17730496454</c:v>
                </c:pt>
                <c:pt idx="2214">
                  <c:v>24780.0781542299</c:v>
                </c:pt>
                <c:pt idx="2215">
                  <c:v>24980.8197320341</c:v>
                </c:pt>
                <c:pt idx="2216">
                  <c:v>25010.92083333333</c:v>
                </c:pt>
                <c:pt idx="2217">
                  <c:v>25057.14982578397</c:v>
                </c:pt>
                <c:pt idx="2218">
                  <c:v>25195.8639373871</c:v>
                </c:pt>
                <c:pt idx="2219">
                  <c:v>25218.98523106242</c:v>
                </c:pt>
                <c:pt idx="2220">
                  <c:v>25306.2157128344</c:v>
                </c:pt>
                <c:pt idx="2221">
                  <c:v>25321.36194365835</c:v>
                </c:pt>
                <c:pt idx="2222">
                  <c:v>25400.05961923847</c:v>
                </c:pt>
                <c:pt idx="2223">
                  <c:v>25415.62350119904</c:v>
                </c:pt>
                <c:pt idx="2224">
                  <c:v>25467.87925170068</c:v>
                </c:pt>
                <c:pt idx="2225">
                  <c:v>25478.8667087808</c:v>
                </c:pt>
                <c:pt idx="2226">
                  <c:v>25482.06358511838</c:v>
                </c:pt>
                <c:pt idx="2227">
                  <c:v>25487.49607617453</c:v>
                </c:pt>
                <c:pt idx="2228">
                  <c:v>25488.06925498426</c:v>
                </c:pt>
                <c:pt idx="2229">
                  <c:v>25494.66167824691</c:v>
                </c:pt>
                <c:pt idx="2230">
                  <c:v>25515.24571428572</c:v>
                </c:pt>
                <c:pt idx="2231">
                  <c:v>25532.92328660436</c:v>
                </c:pt>
                <c:pt idx="2232">
                  <c:v>25549.70414201184</c:v>
                </c:pt>
                <c:pt idx="2233">
                  <c:v>25580.43995859211</c:v>
                </c:pt>
                <c:pt idx="2234">
                  <c:v>25597.95192635525</c:v>
                </c:pt>
                <c:pt idx="2235">
                  <c:v>25643.16591686162</c:v>
                </c:pt>
                <c:pt idx="2236">
                  <c:v>25659.48628048781</c:v>
                </c:pt>
                <c:pt idx="2237">
                  <c:v>25664.70033419978</c:v>
                </c:pt>
                <c:pt idx="2238">
                  <c:v>25769.02379958246</c:v>
                </c:pt>
                <c:pt idx="2239">
                  <c:v>25801.51294611615</c:v>
                </c:pt>
                <c:pt idx="2240">
                  <c:v>25825.0241935484</c:v>
                </c:pt>
                <c:pt idx="2241">
                  <c:v>25826.54721274176</c:v>
                </c:pt>
                <c:pt idx="2242">
                  <c:v>25832.5623100304</c:v>
                </c:pt>
                <c:pt idx="2243">
                  <c:v>25939.5989224783</c:v>
                </c:pt>
                <c:pt idx="2244">
                  <c:v>25955.1811722913</c:v>
                </c:pt>
                <c:pt idx="2245">
                  <c:v>25980.94859813085</c:v>
                </c:pt>
                <c:pt idx="2246">
                  <c:v>26006.17112957832</c:v>
                </c:pt>
                <c:pt idx="2247">
                  <c:v>26050.45762711865</c:v>
                </c:pt>
                <c:pt idx="2248">
                  <c:v>26103.56895699456</c:v>
                </c:pt>
                <c:pt idx="2249">
                  <c:v>26103.9890848027</c:v>
                </c:pt>
                <c:pt idx="2250">
                  <c:v>26116.01790970866</c:v>
                </c:pt>
                <c:pt idx="2251">
                  <c:v>26181.33596837943</c:v>
                </c:pt>
                <c:pt idx="2252">
                  <c:v>26238.30819434373</c:v>
                </c:pt>
                <c:pt idx="2253">
                  <c:v>26270.880911188</c:v>
                </c:pt>
                <c:pt idx="2254">
                  <c:v>26278.66</c:v>
                </c:pt>
                <c:pt idx="2255">
                  <c:v>26286.54716981132</c:v>
                </c:pt>
                <c:pt idx="2256">
                  <c:v>26304.2652733119</c:v>
                </c:pt>
                <c:pt idx="2257">
                  <c:v>26317.6188648204</c:v>
                </c:pt>
                <c:pt idx="2258">
                  <c:v>26320.68312757202</c:v>
                </c:pt>
                <c:pt idx="2259">
                  <c:v>26356.80615665955</c:v>
                </c:pt>
                <c:pt idx="2260">
                  <c:v>26374.62637362637</c:v>
                </c:pt>
                <c:pt idx="2261">
                  <c:v>26378.98473967685</c:v>
                </c:pt>
                <c:pt idx="2262">
                  <c:v>26380.93078109408</c:v>
                </c:pt>
                <c:pt idx="2263">
                  <c:v>26499.94397665907</c:v>
                </c:pt>
                <c:pt idx="2264">
                  <c:v>26568.06380952381</c:v>
                </c:pt>
                <c:pt idx="2265">
                  <c:v>26572.23868558626</c:v>
                </c:pt>
                <c:pt idx="2266">
                  <c:v>26573.76904322386</c:v>
                </c:pt>
                <c:pt idx="2267">
                  <c:v>26665.83901515152</c:v>
                </c:pt>
                <c:pt idx="2268">
                  <c:v>26994.87058823529</c:v>
                </c:pt>
                <c:pt idx="2269">
                  <c:v>27019.59061833688</c:v>
                </c:pt>
                <c:pt idx="2270">
                  <c:v>27036.60385925086</c:v>
                </c:pt>
                <c:pt idx="2271">
                  <c:v>27058.31924655879</c:v>
                </c:pt>
                <c:pt idx="2272">
                  <c:v>27074.71959459459</c:v>
                </c:pt>
                <c:pt idx="2273">
                  <c:v>27124.03217158177</c:v>
                </c:pt>
                <c:pt idx="2274">
                  <c:v>27169.40032813782</c:v>
                </c:pt>
                <c:pt idx="2275">
                  <c:v>27198.67891607021</c:v>
                </c:pt>
                <c:pt idx="2276">
                  <c:v>27208.89433209912</c:v>
                </c:pt>
                <c:pt idx="2277">
                  <c:v>27212.90978593272</c:v>
                </c:pt>
                <c:pt idx="2278">
                  <c:v>27315.9089201878</c:v>
                </c:pt>
                <c:pt idx="2279">
                  <c:v>27439.01201602136</c:v>
                </c:pt>
                <c:pt idx="2280">
                  <c:v>27642.57561143644</c:v>
                </c:pt>
                <c:pt idx="2281">
                  <c:v>27721.2955801105</c:v>
                </c:pt>
                <c:pt idx="2282">
                  <c:v>27722.5971453424</c:v>
                </c:pt>
                <c:pt idx="2283">
                  <c:v>27816.58568329718</c:v>
                </c:pt>
                <c:pt idx="2284">
                  <c:v>27854.95505617977</c:v>
                </c:pt>
                <c:pt idx="2285">
                  <c:v>27944.74879227054</c:v>
                </c:pt>
                <c:pt idx="2286">
                  <c:v>27997.3153262519</c:v>
                </c:pt>
                <c:pt idx="2287">
                  <c:v>28078.91187739464</c:v>
                </c:pt>
                <c:pt idx="2288">
                  <c:v>28111.86709886548</c:v>
                </c:pt>
                <c:pt idx="2289">
                  <c:v>28255.10582010582</c:v>
                </c:pt>
                <c:pt idx="2290">
                  <c:v>28266.91766723842</c:v>
                </c:pt>
                <c:pt idx="2291">
                  <c:v>28550.77581120944</c:v>
                </c:pt>
                <c:pt idx="2292">
                  <c:v>28701.21013133208</c:v>
                </c:pt>
                <c:pt idx="2293">
                  <c:v>28712.67232237538</c:v>
                </c:pt>
                <c:pt idx="2294">
                  <c:v>28750.42342508776</c:v>
                </c:pt>
                <c:pt idx="2295">
                  <c:v>28781.50973751058</c:v>
                </c:pt>
                <c:pt idx="2296">
                  <c:v>28866.12095400341</c:v>
                </c:pt>
                <c:pt idx="2297">
                  <c:v>28918.42385516507</c:v>
                </c:pt>
                <c:pt idx="2298">
                  <c:v>28926.96034524876</c:v>
                </c:pt>
                <c:pt idx="2299">
                  <c:v>29094.04035664007</c:v>
                </c:pt>
                <c:pt idx="2300">
                  <c:v>29218.890625</c:v>
                </c:pt>
                <c:pt idx="2301">
                  <c:v>29226.42395437262</c:v>
                </c:pt>
                <c:pt idx="2302">
                  <c:v>29292.56694367498</c:v>
                </c:pt>
                <c:pt idx="2303">
                  <c:v>29320.2371732817</c:v>
                </c:pt>
                <c:pt idx="2304">
                  <c:v>29341.05075690115</c:v>
                </c:pt>
                <c:pt idx="2305">
                  <c:v>29530.57613168724</c:v>
                </c:pt>
                <c:pt idx="2306">
                  <c:v>29550.11303692538</c:v>
                </c:pt>
                <c:pt idx="2307">
                  <c:v>29674.66361974406</c:v>
                </c:pt>
                <c:pt idx="2308">
                  <c:v>29733.69484240688</c:v>
                </c:pt>
                <c:pt idx="2309">
                  <c:v>29806.90371493556</c:v>
                </c:pt>
                <c:pt idx="2310">
                  <c:v>29832.22222222223</c:v>
                </c:pt>
                <c:pt idx="2311">
                  <c:v>29937.86855409505</c:v>
                </c:pt>
                <c:pt idx="2312">
                  <c:v>30203.25274725275</c:v>
                </c:pt>
                <c:pt idx="2313">
                  <c:v>30272.37429718875</c:v>
                </c:pt>
                <c:pt idx="2314">
                  <c:v>30380.46892655368</c:v>
                </c:pt>
                <c:pt idx="2315">
                  <c:v>30404.51044776119</c:v>
                </c:pt>
                <c:pt idx="2316">
                  <c:v>30428.60255226935</c:v>
                </c:pt>
                <c:pt idx="2317">
                  <c:v>30466.4970760234</c:v>
                </c:pt>
                <c:pt idx="2318">
                  <c:v>30544.21270914916</c:v>
                </c:pt>
                <c:pt idx="2319">
                  <c:v>30645.52918773171</c:v>
                </c:pt>
                <c:pt idx="2320">
                  <c:v>30733.76806670785</c:v>
                </c:pt>
                <c:pt idx="2321">
                  <c:v>30803.31052383198</c:v>
                </c:pt>
                <c:pt idx="2322">
                  <c:v>30847.91221098266</c:v>
                </c:pt>
                <c:pt idx="2323">
                  <c:v>30858.71906756996</c:v>
                </c:pt>
                <c:pt idx="2324">
                  <c:v>31246.06821963394</c:v>
                </c:pt>
                <c:pt idx="2325">
                  <c:v>31339.7524452404</c:v>
                </c:pt>
                <c:pt idx="2326">
                  <c:v>31514.68656259565</c:v>
                </c:pt>
                <c:pt idx="2327">
                  <c:v>31525.56048084148</c:v>
                </c:pt>
                <c:pt idx="2328">
                  <c:v>31548.74436574373</c:v>
                </c:pt>
                <c:pt idx="2329">
                  <c:v>31604.62193927521</c:v>
                </c:pt>
                <c:pt idx="2330">
                  <c:v>31662.98342541437</c:v>
                </c:pt>
                <c:pt idx="2331">
                  <c:v>31756.3631147541</c:v>
                </c:pt>
                <c:pt idx="2332">
                  <c:v>31904.5407925408</c:v>
                </c:pt>
                <c:pt idx="2333">
                  <c:v>31944.75681063123</c:v>
                </c:pt>
                <c:pt idx="2334">
                  <c:v>31981.69314381271</c:v>
                </c:pt>
                <c:pt idx="2335">
                  <c:v>31989.71288290514</c:v>
                </c:pt>
                <c:pt idx="2336">
                  <c:v>32036.0968969555</c:v>
                </c:pt>
                <c:pt idx="2337">
                  <c:v>32043.69753165777</c:v>
                </c:pt>
                <c:pt idx="2338">
                  <c:v>32203.4857804233</c:v>
                </c:pt>
                <c:pt idx="2339">
                  <c:v>32402.55731225296</c:v>
                </c:pt>
                <c:pt idx="2340">
                  <c:v>32416.13755598208</c:v>
                </c:pt>
                <c:pt idx="2341">
                  <c:v>32486.40688533478</c:v>
                </c:pt>
                <c:pt idx="2342">
                  <c:v>32540.22014051522</c:v>
                </c:pt>
                <c:pt idx="2343">
                  <c:v>32746.43506493506</c:v>
                </c:pt>
                <c:pt idx="2344">
                  <c:v>32749.29134181371</c:v>
                </c:pt>
                <c:pt idx="2345">
                  <c:v>32759.90299110752</c:v>
                </c:pt>
                <c:pt idx="2346">
                  <c:v>32866.46763392857</c:v>
                </c:pt>
                <c:pt idx="2347">
                  <c:v>32974.3546864464</c:v>
                </c:pt>
                <c:pt idx="2348">
                  <c:v>32992.41419586702</c:v>
                </c:pt>
                <c:pt idx="2349">
                  <c:v>33055.75922926081</c:v>
                </c:pt>
                <c:pt idx="2350">
                  <c:v>33245.59660697456</c:v>
                </c:pt>
                <c:pt idx="2351">
                  <c:v>33265.51199086411</c:v>
                </c:pt>
                <c:pt idx="2352">
                  <c:v>33276.72799558253</c:v>
                </c:pt>
                <c:pt idx="2353">
                  <c:v>33287.1981981982</c:v>
                </c:pt>
                <c:pt idx="2354">
                  <c:v>33288.78371501272</c:v>
                </c:pt>
                <c:pt idx="2355">
                  <c:v>33396.99423815621</c:v>
                </c:pt>
                <c:pt idx="2356">
                  <c:v>33467.64118705034</c:v>
                </c:pt>
                <c:pt idx="2357">
                  <c:v>33523.94534653465</c:v>
                </c:pt>
                <c:pt idx="2358">
                  <c:v>33544.69536996969</c:v>
                </c:pt>
                <c:pt idx="2359">
                  <c:v>33638.41186299081</c:v>
                </c:pt>
                <c:pt idx="2360">
                  <c:v>33897.37179487178</c:v>
                </c:pt>
                <c:pt idx="2361">
                  <c:v>34261.53068592058</c:v>
                </c:pt>
                <c:pt idx="2362">
                  <c:v>34356.51104100946</c:v>
                </c:pt>
                <c:pt idx="2363">
                  <c:v>34700.35940803383</c:v>
                </c:pt>
                <c:pt idx="2364">
                  <c:v>34904.85779816514</c:v>
                </c:pt>
                <c:pt idx="2365">
                  <c:v>34973.43554089088</c:v>
                </c:pt>
                <c:pt idx="2366">
                  <c:v>35059.9046673287</c:v>
                </c:pt>
                <c:pt idx="2367">
                  <c:v>35115.5835214447</c:v>
                </c:pt>
                <c:pt idx="2368">
                  <c:v>35289.82790697674</c:v>
                </c:pt>
                <c:pt idx="2369">
                  <c:v>35337.47884940778</c:v>
                </c:pt>
                <c:pt idx="2370">
                  <c:v>35589.8151171725</c:v>
                </c:pt>
                <c:pt idx="2371">
                  <c:v>35724.34266327396</c:v>
                </c:pt>
                <c:pt idx="2372">
                  <c:v>35736.3649168829</c:v>
                </c:pt>
                <c:pt idx="2373">
                  <c:v>35918.22969187675</c:v>
                </c:pt>
                <c:pt idx="2374">
                  <c:v>36098.8235542423</c:v>
                </c:pt>
                <c:pt idx="2375">
                  <c:v>36250.446875</c:v>
                </c:pt>
                <c:pt idx="2376">
                  <c:v>36339.25092798812</c:v>
                </c:pt>
                <c:pt idx="2377">
                  <c:v>36384.26570124349</c:v>
                </c:pt>
                <c:pt idx="2378">
                  <c:v>36446.31686681222</c:v>
                </c:pt>
                <c:pt idx="2379">
                  <c:v>36486.73064516126</c:v>
                </c:pt>
                <c:pt idx="2380">
                  <c:v>36529.9411764706</c:v>
                </c:pt>
                <c:pt idx="2381">
                  <c:v>36617.3713207547</c:v>
                </c:pt>
                <c:pt idx="2382">
                  <c:v>36931.69677419355</c:v>
                </c:pt>
                <c:pt idx="2383">
                  <c:v>36965.96564417177</c:v>
                </c:pt>
                <c:pt idx="2384">
                  <c:v>36999.62700701856</c:v>
                </c:pt>
                <c:pt idx="2385">
                  <c:v>37004.70698466779</c:v>
                </c:pt>
                <c:pt idx="2386">
                  <c:v>37152.23355704698</c:v>
                </c:pt>
                <c:pt idx="2387">
                  <c:v>37216.96148148147</c:v>
                </c:pt>
                <c:pt idx="2388">
                  <c:v>37219.47099825741</c:v>
                </c:pt>
                <c:pt idx="2389">
                  <c:v>37289.24709897611</c:v>
                </c:pt>
                <c:pt idx="2390">
                  <c:v>37384.2348578492</c:v>
                </c:pt>
                <c:pt idx="2391">
                  <c:v>37402.1712720936</c:v>
                </c:pt>
                <c:pt idx="2392">
                  <c:v>37508.00986651188</c:v>
                </c:pt>
                <c:pt idx="2393">
                  <c:v>37908.056</c:v>
                </c:pt>
                <c:pt idx="2394">
                  <c:v>38071.263981228</c:v>
                </c:pt>
                <c:pt idx="2395">
                  <c:v>38231.11935866984</c:v>
                </c:pt>
                <c:pt idx="2396">
                  <c:v>38248.62458471759</c:v>
                </c:pt>
                <c:pt idx="2397">
                  <c:v>38399.36659877801</c:v>
                </c:pt>
                <c:pt idx="2398">
                  <c:v>38430.62014483212</c:v>
                </c:pt>
                <c:pt idx="2399">
                  <c:v>38439.54382597568</c:v>
                </c:pt>
                <c:pt idx="2400">
                  <c:v>38475.89585028478</c:v>
                </c:pt>
                <c:pt idx="2401">
                  <c:v>38695.53216374268</c:v>
                </c:pt>
                <c:pt idx="2402">
                  <c:v>38749.5258681786</c:v>
                </c:pt>
                <c:pt idx="2403">
                  <c:v>38776.18841100021</c:v>
                </c:pt>
                <c:pt idx="2404">
                  <c:v>39406.83717612144</c:v>
                </c:pt>
                <c:pt idx="2405">
                  <c:v>39486.26071664102</c:v>
                </c:pt>
                <c:pt idx="2406">
                  <c:v>39576.62624035281</c:v>
                </c:pt>
                <c:pt idx="2407">
                  <c:v>39580.06085258703</c:v>
                </c:pt>
                <c:pt idx="2408">
                  <c:v>39595.73643410853</c:v>
                </c:pt>
                <c:pt idx="2409">
                  <c:v>39764.43031536114</c:v>
                </c:pt>
                <c:pt idx="2410">
                  <c:v>40073.81934452438</c:v>
                </c:pt>
                <c:pt idx="2411">
                  <c:v>40199.12978369382</c:v>
                </c:pt>
                <c:pt idx="2412">
                  <c:v>40313.56221268771</c:v>
                </c:pt>
                <c:pt idx="2413">
                  <c:v>40543.76042456404</c:v>
                </c:pt>
                <c:pt idx="2414">
                  <c:v>40565.77352404993</c:v>
                </c:pt>
                <c:pt idx="2415">
                  <c:v>40586.83147853734</c:v>
                </c:pt>
                <c:pt idx="2416">
                  <c:v>40601.73103762134</c:v>
                </c:pt>
                <c:pt idx="2417">
                  <c:v>40617.81946072685</c:v>
                </c:pt>
                <c:pt idx="2418">
                  <c:v>40652.50735654733</c:v>
                </c:pt>
                <c:pt idx="2419">
                  <c:v>40690.1923076923</c:v>
                </c:pt>
                <c:pt idx="2420">
                  <c:v>40996.05840707965</c:v>
                </c:pt>
                <c:pt idx="2421">
                  <c:v>41067.04321798803</c:v>
                </c:pt>
                <c:pt idx="2422">
                  <c:v>41117.8022797019</c:v>
                </c:pt>
                <c:pt idx="2423">
                  <c:v>41683.58511252162</c:v>
                </c:pt>
                <c:pt idx="2424">
                  <c:v>41753.10231755424</c:v>
                </c:pt>
                <c:pt idx="2425">
                  <c:v>41832.75526315789</c:v>
                </c:pt>
                <c:pt idx="2426">
                  <c:v>41914.76916451331</c:v>
                </c:pt>
                <c:pt idx="2427">
                  <c:v>42058.74838709678</c:v>
                </c:pt>
                <c:pt idx="2428">
                  <c:v>42150.32465654374</c:v>
                </c:pt>
                <c:pt idx="2429">
                  <c:v>42345.21766743649</c:v>
                </c:pt>
                <c:pt idx="2430">
                  <c:v>42779.09327983952</c:v>
                </c:pt>
                <c:pt idx="2431">
                  <c:v>43024.16583874666</c:v>
                </c:pt>
                <c:pt idx="2432">
                  <c:v>43136.18472824275</c:v>
                </c:pt>
                <c:pt idx="2433">
                  <c:v>43330.52727272727</c:v>
                </c:pt>
                <c:pt idx="2434">
                  <c:v>43656.63047054952</c:v>
                </c:pt>
                <c:pt idx="2435">
                  <c:v>43811.342010772</c:v>
                </c:pt>
                <c:pt idx="2436">
                  <c:v>43877.10577301722</c:v>
                </c:pt>
                <c:pt idx="2437">
                  <c:v>43888.56043956042</c:v>
                </c:pt>
                <c:pt idx="2438">
                  <c:v>44108.40733772343</c:v>
                </c:pt>
                <c:pt idx="2439">
                  <c:v>44219.26619964973</c:v>
                </c:pt>
                <c:pt idx="2440">
                  <c:v>44231.56614420062</c:v>
                </c:pt>
                <c:pt idx="2441">
                  <c:v>44233.52257896111</c:v>
                </c:pt>
                <c:pt idx="2442">
                  <c:v>44320.54716981129</c:v>
                </c:pt>
                <c:pt idx="2443">
                  <c:v>44491.53975265018</c:v>
                </c:pt>
                <c:pt idx="2444">
                  <c:v>44680.21765913758</c:v>
                </c:pt>
                <c:pt idx="2445">
                  <c:v>44750.3765203596</c:v>
                </c:pt>
                <c:pt idx="2446">
                  <c:v>44802.12638717632</c:v>
                </c:pt>
                <c:pt idx="2447">
                  <c:v>45055.02920723227</c:v>
                </c:pt>
                <c:pt idx="2448">
                  <c:v>45154.56744704569</c:v>
                </c:pt>
                <c:pt idx="2449">
                  <c:v>45237.19311663478</c:v>
                </c:pt>
                <c:pt idx="2450">
                  <c:v>45261.04138479903</c:v>
                </c:pt>
                <c:pt idx="2451">
                  <c:v>45382.02042160736</c:v>
                </c:pt>
                <c:pt idx="2452">
                  <c:v>45618.80717488789</c:v>
                </c:pt>
                <c:pt idx="2453">
                  <c:v>45759.00180170489</c:v>
                </c:pt>
                <c:pt idx="2454">
                  <c:v>45845.1260881034</c:v>
                </c:pt>
                <c:pt idx="2455">
                  <c:v>45965.81197740113</c:v>
                </c:pt>
                <c:pt idx="2456">
                  <c:v>45999.10540301149</c:v>
                </c:pt>
                <c:pt idx="2457">
                  <c:v>46120.6422196982</c:v>
                </c:pt>
                <c:pt idx="2458">
                  <c:v>46316.77018633538</c:v>
                </c:pt>
                <c:pt idx="2459">
                  <c:v>46441.47124600639</c:v>
                </c:pt>
                <c:pt idx="2460">
                  <c:v>46480.77317290552</c:v>
                </c:pt>
                <c:pt idx="2461">
                  <c:v>46597.32824427481</c:v>
                </c:pt>
                <c:pt idx="2462">
                  <c:v>46666.12017850346</c:v>
                </c:pt>
                <c:pt idx="2463">
                  <c:v>46814.47066666665</c:v>
                </c:pt>
                <c:pt idx="2464">
                  <c:v>46925.85180995475</c:v>
                </c:pt>
                <c:pt idx="2465">
                  <c:v>46936.0</c:v>
                </c:pt>
                <c:pt idx="2466">
                  <c:v>46958.52459016394</c:v>
                </c:pt>
                <c:pt idx="2467">
                  <c:v>47054.51704545455</c:v>
                </c:pt>
                <c:pt idx="2468">
                  <c:v>47163.4137176455</c:v>
                </c:pt>
                <c:pt idx="2469">
                  <c:v>47412.03453858608</c:v>
                </c:pt>
                <c:pt idx="2470">
                  <c:v>47531.4589543221</c:v>
                </c:pt>
                <c:pt idx="2471">
                  <c:v>47578.05112728562</c:v>
                </c:pt>
                <c:pt idx="2472">
                  <c:v>47705.29355149182</c:v>
                </c:pt>
                <c:pt idx="2473">
                  <c:v>47791.07603017993</c:v>
                </c:pt>
                <c:pt idx="2474">
                  <c:v>47830.48245614035</c:v>
                </c:pt>
                <c:pt idx="2475">
                  <c:v>48019.42666666665</c:v>
                </c:pt>
                <c:pt idx="2476">
                  <c:v>48205.06713164777</c:v>
                </c:pt>
                <c:pt idx="2477">
                  <c:v>48273.09727081875</c:v>
                </c:pt>
                <c:pt idx="2478">
                  <c:v>48351.28851010101</c:v>
                </c:pt>
                <c:pt idx="2479">
                  <c:v>48598.59413202934</c:v>
                </c:pt>
                <c:pt idx="2480">
                  <c:v>48613.81199250468</c:v>
                </c:pt>
                <c:pt idx="2481">
                  <c:v>48792.89683959451</c:v>
                </c:pt>
                <c:pt idx="2482">
                  <c:v>48808.61083962683</c:v>
                </c:pt>
                <c:pt idx="2483">
                  <c:v>49214.37546641791</c:v>
                </c:pt>
                <c:pt idx="2484">
                  <c:v>49258.61237610501</c:v>
                </c:pt>
                <c:pt idx="2485">
                  <c:v>49397.11320754717</c:v>
                </c:pt>
                <c:pt idx="2486">
                  <c:v>49640.33765182186</c:v>
                </c:pt>
                <c:pt idx="2487">
                  <c:v>49681.2127031019</c:v>
                </c:pt>
                <c:pt idx="2488">
                  <c:v>49798.71116504855</c:v>
                </c:pt>
                <c:pt idx="2489">
                  <c:v>49869.66684961579</c:v>
                </c:pt>
                <c:pt idx="2490">
                  <c:v>49894.97331189711</c:v>
                </c:pt>
                <c:pt idx="2491">
                  <c:v>49967.29787234042</c:v>
                </c:pt>
                <c:pt idx="2492">
                  <c:v>50742.04303931987</c:v>
                </c:pt>
                <c:pt idx="2493">
                  <c:v>51101.50101763908</c:v>
                </c:pt>
                <c:pt idx="2494">
                  <c:v>51408.91579526693</c:v>
                </c:pt>
                <c:pt idx="2495">
                  <c:v>51663.4669713336</c:v>
                </c:pt>
                <c:pt idx="2496">
                  <c:v>52028.96050096337</c:v>
                </c:pt>
                <c:pt idx="2497">
                  <c:v>52814.07762724277</c:v>
                </c:pt>
                <c:pt idx="2498">
                  <c:v>52926.55399588247</c:v>
                </c:pt>
                <c:pt idx="2499">
                  <c:v>52935.7751265365</c:v>
                </c:pt>
                <c:pt idx="2500">
                  <c:v>53074.66784452297</c:v>
                </c:pt>
                <c:pt idx="2501">
                  <c:v>53412.43952618454</c:v>
                </c:pt>
                <c:pt idx="2502">
                  <c:v>53968.2922954726</c:v>
                </c:pt>
                <c:pt idx="2503">
                  <c:v>54433.0</c:v>
                </c:pt>
                <c:pt idx="2504">
                  <c:v>54584.70521424884</c:v>
                </c:pt>
                <c:pt idx="2505">
                  <c:v>54824.70247933884</c:v>
                </c:pt>
                <c:pt idx="2506">
                  <c:v>55474.00976058929</c:v>
                </c:pt>
                <c:pt idx="2507">
                  <c:v>55658.45007488767</c:v>
                </c:pt>
                <c:pt idx="2508">
                  <c:v>55678.75293939164</c:v>
                </c:pt>
                <c:pt idx="2509">
                  <c:v>55737.25117270787</c:v>
                </c:pt>
                <c:pt idx="2510">
                  <c:v>55764.75046010609</c:v>
                </c:pt>
                <c:pt idx="2511">
                  <c:v>55830.32247172041</c:v>
                </c:pt>
                <c:pt idx="2512">
                  <c:v>56420.25615424341</c:v>
                </c:pt>
                <c:pt idx="2513">
                  <c:v>56719.60934025203</c:v>
                </c:pt>
                <c:pt idx="2514">
                  <c:v>56990.62025316456</c:v>
                </c:pt>
                <c:pt idx="2515">
                  <c:v>57781.5629432624</c:v>
                </c:pt>
                <c:pt idx="2516">
                  <c:v>57794.27064220182</c:v>
                </c:pt>
                <c:pt idx="2517">
                  <c:v>58660.16918001882</c:v>
                </c:pt>
                <c:pt idx="2518">
                  <c:v>58871.88940092165</c:v>
                </c:pt>
                <c:pt idx="2519">
                  <c:v>59004.4411807474</c:v>
                </c:pt>
                <c:pt idx="2520">
                  <c:v>59434.706601467</c:v>
                </c:pt>
                <c:pt idx="2521">
                  <c:v>59775.11318327973</c:v>
                </c:pt>
                <c:pt idx="2522">
                  <c:v>60162.45283018868</c:v>
                </c:pt>
                <c:pt idx="2523">
                  <c:v>60293.74832107451</c:v>
                </c:pt>
                <c:pt idx="2524">
                  <c:v>60764.1610017889</c:v>
                </c:pt>
                <c:pt idx="2525">
                  <c:v>61011.69166666664</c:v>
                </c:pt>
                <c:pt idx="2526">
                  <c:v>61192.63433476393</c:v>
                </c:pt>
                <c:pt idx="2527">
                  <c:v>61202.54379562043</c:v>
                </c:pt>
                <c:pt idx="2528">
                  <c:v>61270.18953620404</c:v>
                </c:pt>
                <c:pt idx="2529">
                  <c:v>61360.6911447084</c:v>
                </c:pt>
                <c:pt idx="2530">
                  <c:v>61817.09052911559</c:v>
                </c:pt>
                <c:pt idx="2531">
                  <c:v>61845.22281504065</c:v>
                </c:pt>
                <c:pt idx="2532">
                  <c:v>62008.88235294118</c:v>
                </c:pt>
                <c:pt idx="2533">
                  <c:v>62267.12794612793</c:v>
                </c:pt>
                <c:pt idx="2534">
                  <c:v>62332.41208053691</c:v>
                </c:pt>
                <c:pt idx="2535">
                  <c:v>62399.37514746362</c:v>
                </c:pt>
                <c:pt idx="2536">
                  <c:v>62425.53034300791</c:v>
                </c:pt>
                <c:pt idx="2537">
                  <c:v>62562.5482044481</c:v>
                </c:pt>
                <c:pt idx="2538">
                  <c:v>62748.65421948763</c:v>
                </c:pt>
                <c:pt idx="2539">
                  <c:v>62805.24056999162</c:v>
                </c:pt>
                <c:pt idx="2540">
                  <c:v>63360.19580419581</c:v>
                </c:pt>
                <c:pt idx="2541">
                  <c:v>63474.95481375941</c:v>
                </c:pt>
                <c:pt idx="2542">
                  <c:v>63695.93869565217</c:v>
                </c:pt>
                <c:pt idx="2543">
                  <c:v>64029.62856938381</c:v>
                </c:pt>
                <c:pt idx="2544">
                  <c:v>64170.5910973085</c:v>
                </c:pt>
                <c:pt idx="2545">
                  <c:v>64187.71678548282</c:v>
                </c:pt>
                <c:pt idx="2546">
                  <c:v>64228.21847762929</c:v>
                </c:pt>
                <c:pt idx="2547">
                  <c:v>65161.32525410477</c:v>
                </c:pt>
                <c:pt idx="2548">
                  <c:v>65253.62720920674</c:v>
                </c:pt>
                <c:pt idx="2549">
                  <c:v>65325.775</c:v>
                </c:pt>
                <c:pt idx="2550">
                  <c:v>66212.11150272346</c:v>
                </c:pt>
                <c:pt idx="2551">
                  <c:v>67030.65368682684</c:v>
                </c:pt>
                <c:pt idx="2552">
                  <c:v>67063.87115072936</c:v>
                </c:pt>
                <c:pt idx="2553">
                  <c:v>67153.3180147059</c:v>
                </c:pt>
                <c:pt idx="2554">
                  <c:v>67238.31339553924</c:v>
                </c:pt>
                <c:pt idx="2555">
                  <c:v>67797.89026198715</c:v>
                </c:pt>
                <c:pt idx="2556">
                  <c:v>67856.81996974282</c:v>
                </c:pt>
                <c:pt idx="2557">
                  <c:v>68079.3203125</c:v>
                </c:pt>
                <c:pt idx="2558">
                  <c:v>68304.87085308057</c:v>
                </c:pt>
                <c:pt idx="2559">
                  <c:v>68535.6886446887</c:v>
                </c:pt>
                <c:pt idx="2560">
                  <c:v>68730.0904641851</c:v>
                </c:pt>
                <c:pt idx="2561">
                  <c:v>68853.11203522501</c:v>
                </c:pt>
                <c:pt idx="2562">
                  <c:v>69088.86885245901</c:v>
                </c:pt>
                <c:pt idx="2563">
                  <c:v>69267.63157894738</c:v>
                </c:pt>
                <c:pt idx="2564">
                  <c:v>69285.85961342828</c:v>
                </c:pt>
                <c:pt idx="2565">
                  <c:v>69938.3686440678</c:v>
                </c:pt>
                <c:pt idx="2566">
                  <c:v>70009.26352128884</c:v>
                </c:pt>
                <c:pt idx="2567">
                  <c:v>70206.62828282828</c:v>
                </c:pt>
                <c:pt idx="2568">
                  <c:v>70236.1606425703</c:v>
                </c:pt>
                <c:pt idx="2569">
                  <c:v>70322.39942938658</c:v>
                </c:pt>
                <c:pt idx="2570">
                  <c:v>70599.99204052094</c:v>
                </c:pt>
                <c:pt idx="2571">
                  <c:v>70967.5211267606</c:v>
                </c:pt>
                <c:pt idx="2572">
                  <c:v>70995.14135702743</c:v>
                </c:pt>
                <c:pt idx="2573">
                  <c:v>71102.92177121768</c:v>
                </c:pt>
                <c:pt idx="2574">
                  <c:v>71108.36192714453</c:v>
                </c:pt>
                <c:pt idx="2575">
                  <c:v>71472.13924050632</c:v>
                </c:pt>
                <c:pt idx="2576">
                  <c:v>72078.59335873706</c:v>
                </c:pt>
                <c:pt idx="2577">
                  <c:v>72390.66852678575</c:v>
                </c:pt>
                <c:pt idx="2578">
                  <c:v>72645.6556221217</c:v>
                </c:pt>
                <c:pt idx="2579">
                  <c:v>73116.28738317752</c:v>
                </c:pt>
                <c:pt idx="2580">
                  <c:v>73551.96534996535</c:v>
                </c:pt>
                <c:pt idx="2581">
                  <c:v>74107.83358208953</c:v>
                </c:pt>
                <c:pt idx="2582">
                  <c:v>74434.42819148936</c:v>
                </c:pt>
                <c:pt idx="2583">
                  <c:v>75524.34154929577</c:v>
                </c:pt>
                <c:pt idx="2584">
                  <c:v>75526.04508566273</c:v>
                </c:pt>
                <c:pt idx="2585">
                  <c:v>75701.1371050424</c:v>
                </c:pt>
                <c:pt idx="2586">
                  <c:v>76039.03200624512</c:v>
                </c:pt>
                <c:pt idx="2587">
                  <c:v>76104.44785276071</c:v>
                </c:pt>
                <c:pt idx="2588">
                  <c:v>76254.03614457832</c:v>
                </c:pt>
                <c:pt idx="2589">
                  <c:v>76898.00647511127</c:v>
                </c:pt>
                <c:pt idx="2590">
                  <c:v>77383.36766917291</c:v>
                </c:pt>
                <c:pt idx="2591">
                  <c:v>78055.59565276092</c:v>
                </c:pt>
                <c:pt idx="2592">
                  <c:v>78216.52578616353</c:v>
                </c:pt>
                <c:pt idx="2593">
                  <c:v>78238.93548387097</c:v>
                </c:pt>
                <c:pt idx="2594">
                  <c:v>78241.5448275862</c:v>
                </c:pt>
                <c:pt idx="2595">
                  <c:v>78584.578601315</c:v>
                </c:pt>
                <c:pt idx="2596">
                  <c:v>78804.76288659791</c:v>
                </c:pt>
                <c:pt idx="2597">
                  <c:v>79067.00655498907</c:v>
                </c:pt>
                <c:pt idx="2598">
                  <c:v>79722.12137931035</c:v>
                </c:pt>
                <c:pt idx="2599">
                  <c:v>79999.36249999999</c:v>
                </c:pt>
                <c:pt idx="2600">
                  <c:v>80600.6191261336</c:v>
                </c:pt>
                <c:pt idx="2601">
                  <c:v>80879.14484797294</c:v>
                </c:pt>
                <c:pt idx="2602">
                  <c:v>81685.77700348432</c:v>
                </c:pt>
                <c:pt idx="2603">
                  <c:v>81864.50695410291</c:v>
                </c:pt>
                <c:pt idx="2604">
                  <c:v>81951.05866018745</c:v>
                </c:pt>
                <c:pt idx="2605">
                  <c:v>82068.0853242321</c:v>
                </c:pt>
                <c:pt idx="2606">
                  <c:v>82490.6517337383</c:v>
                </c:pt>
                <c:pt idx="2607">
                  <c:v>82522.49741824441</c:v>
                </c:pt>
                <c:pt idx="2608">
                  <c:v>83369.38046587659</c:v>
                </c:pt>
                <c:pt idx="2609">
                  <c:v>83937.34761904761</c:v>
                </c:pt>
                <c:pt idx="2610">
                  <c:v>84787.76916596462</c:v>
                </c:pt>
                <c:pt idx="2611">
                  <c:v>84953.89528795813</c:v>
                </c:pt>
                <c:pt idx="2612">
                  <c:v>85216.72435897438</c:v>
                </c:pt>
                <c:pt idx="2613">
                  <c:v>87586.5041322314</c:v>
                </c:pt>
                <c:pt idx="2614">
                  <c:v>87942.29357798162</c:v>
                </c:pt>
                <c:pt idx="2615">
                  <c:v>88254.25600835943</c:v>
                </c:pt>
                <c:pt idx="2616">
                  <c:v>89068.49424657534</c:v>
                </c:pt>
                <c:pt idx="2617">
                  <c:v>89362.1372031662</c:v>
                </c:pt>
                <c:pt idx="2618">
                  <c:v>89813.26452189454</c:v>
                </c:pt>
                <c:pt idx="2619">
                  <c:v>89867.2881118881</c:v>
                </c:pt>
                <c:pt idx="2620">
                  <c:v>89877.79850746263</c:v>
                </c:pt>
                <c:pt idx="2621">
                  <c:v>91345.90350877191</c:v>
                </c:pt>
                <c:pt idx="2622">
                  <c:v>92670.6686547383</c:v>
                </c:pt>
                <c:pt idx="2623">
                  <c:v>93029.34026173977</c:v>
                </c:pt>
                <c:pt idx="2624">
                  <c:v>93597.50895987535</c:v>
                </c:pt>
                <c:pt idx="2625">
                  <c:v>93943.5857475858</c:v>
                </c:pt>
                <c:pt idx="2626">
                  <c:v>94696.10716952947</c:v>
                </c:pt>
                <c:pt idx="2627">
                  <c:v>95067.87654320984</c:v>
                </c:pt>
                <c:pt idx="2628">
                  <c:v>95896.25787401573</c:v>
                </c:pt>
                <c:pt idx="2629">
                  <c:v>95933.49753694581</c:v>
                </c:pt>
                <c:pt idx="2630">
                  <c:v>96023.97646310432</c:v>
                </c:pt>
                <c:pt idx="2631">
                  <c:v>96229.98609501735</c:v>
                </c:pt>
                <c:pt idx="2632">
                  <c:v>96535.21088435371</c:v>
                </c:pt>
                <c:pt idx="2633">
                  <c:v>96984.12507374632</c:v>
                </c:pt>
                <c:pt idx="2634">
                  <c:v>97246.6676221872</c:v>
                </c:pt>
                <c:pt idx="2635">
                  <c:v>97692.30769230769</c:v>
                </c:pt>
                <c:pt idx="2636">
                  <c:v>98112.23047127176</c:v>
                </c:pt>
                <c:pt idx="2637">
                  <c:v>98193.89123143264</c:v>
                </c:pt>
                <c:pt idx="2638">
                  <c:v>100123.1846639862</c:v>
                </c:pt>
                <c:pt idx="2639">
                  <c:v>100261.7653631285</c:v>
                </c:pt>
                <c:pt idx="2640">
                  <c:v>100705.2191737622</c:v>
                </c:pt>
                <c:pt idx="2641">
                  <c:v>101049.5837946653</c:v>
                </c:pt>
                <c:pt idx="2642">
                  <c:v>101458.8700696056</c:v>
                </c:pt>
                <c:pt idx="2643">
                  <c:v>101879.254217224</c:v>
                </c:pt>
                <c:pt idx="2644">
                  <c:v>103130.2007575758</c:v>
                </c:pt>
                <c:pt idx="2645">
                  <c:v>103360.6448457487</c:v>
                </c:pt>
                <c:pt idx="2646">
                  <c:v>103368.2370855821</c:v>
                </c:pt>
                <c:pt idx="2647">
                  <c:v>104106.6018862532</c:v>
                </c:pt>
                <c:pt idx="2648">
                  <c:v>105000.2240272006</c:v>
                </c:pt>
                <c:pt idx="2649">
                  <c:v>105074.6092544987</c:v>
                </c:pt>
                <c:pt idx="2650">
                  <c:v>105220.5846153846</c:v>
                </c:pt>
                <c:pt idx="2651">
                  <c:v>105314.9070442992</c:v>
                </c:pt>
                <c:pt idx="2652">
                  <c:v>108195.0958503799</c:v>
                </c:pt>
                <c:pt idx="2653">
                  <c:v>108420.2253020611</c:v>
                </c:pt>
                <c:pt idx="2654">
                  <c:v>109514.2769230769</c:v>
                </c:pt>
                <c:pt idx="2655">
                  <c:v>109727.9652482269</c:v>
                </c:pt>
                <c:pt idx="2656">
                  <c:v>110336.6713995943</c:v>
                </c:pt>
                <c:pt idx="2657">
                  <c:v>111256.4678663239</c:v>
                </c:pt>
                <c:pt idx="2658">
                  <c:v>111567.2142138786</c:v>
                </c:pt>
                <c:pt idx="2659">
                  <c:v>112026.639412933</c:v>
                </c:pt>
                <c:pt idx="2660">
                  <c:v>112211.5915492958</c:v>
                </c:pt>
                <c:pt idx="2661">
                  <c:v>112366.1971830986</c:v>
                </c:pt>
                <c:pt idx="2662">
                  <c:v>112773.992389377</c:v>
                </c:pt>
                <c:pt idx="2663">
                  <c:v>113009.1751956653</c:v>
                </c:pt>
                <c:pt idx="2664">
                  <c:v>113137.5619735259</c:v>
                </c:pt>
                <c:pt idx="2665">
                  <c:v>113978.4866468843</c:v>
                </c:pt>
                <c:pt idx="2666">
                  <c:v>114518.8227163462</c:v>
                </c:pt>
                <c:pt idx="2667">
                  <c:v>115575.8848614072</c:v>
                </c:pt>
                <c:pt idx="2668">
                  <c:v>115908.8977900553</c:v>
                </c:pt>
                <c:pt idx="2669">
                  <c:v>116152.2664820758</c:v>
                </c:pt>
                <c:pt idx="2670">
                  <c:v>116632.431126148</c:v>
                </c:pt>
                <c:pt idx="2671">
                  <c:v>116795.2511584801</c:v>
                </c:pt>
                <c:pt idx="2672">
                  <c:v>116953.4351900052</c:v>
                </c:pt>
                <c:pt idx="2673">
                  <c:v>120422.443254818</c:v>
                </c:pt>
                <c:pt idx="2674">
                  <c:v>120708.150442478</c:v>
                </c:pt>
                <c:pt idx="2675">
                  <c:v>121343.1743341405</c:v>
                </c:pt>
                <c:pt idx="2676">
                  <c:v>121343.9629629629</c:v>
                </c:pt>
                <c:pt idx="2677">
                  <c:v>122588.771043771</c:v>
                </c:pt>
                <c:pt idx="2678">
                  <c:v>123211.9936305732</c:v>
                </c:pt>
                <c:pt idx="2679">
                  <c:v>123459.0586288004</c:v>
                </c:pt>
                <c:pt idx="2680">
                  <c:v>127490.9252649191</c:v>
                </c:pt>
                <c:pt idx="2681">
                  <c:v>127510.1989528796</c:v>
                </c:pt>
                <c:pt idx="2682">
                  <c:v>127694.3032736257</c:v>
                </c:pt>
                <c:pt idx="2683">
                  <c:v>128330.3027272727</c:v>
                </c:pt>
                <c:pt idx="2684">
                  <c:v>129136.9029850746</c:v>
                </c:pt>
                <c:pt idx="2685">
                  <c:v>129737.037037037</c:v>
                </c:pt>
                <c:pt idx="2686">
                  <c:v>130085.8975180144</c:v>
                </c:pt>
                <c:pt idx="2687">
                  <c:v>130848.440944882</c:v>
                </c:pt>
                <c:pt idx="2688">
                  <c:v>131446.4268774703</c:v>
                </c:pt>
                <c:pt idx="2689">
                  <c:v>131805.1296043656</c:v>
                </c:pt>
                <c:pt idx="2690">
                  <c:v>134219.8604651163</c:v>
                </c:pt>
                <c:pt idx="2691">
                  <c:v>134660.8487571563</c:v>
                </c:pt>
                <c:pt idx="2692">
                  <c:v>135778.1900138696</c:v>
                </c:pt>
                <c:pt idx="2693">
                  <c:v>136770.918918919</c:v>
                </c:pt>
                <c:pt idx="2694">
                  <c:v>137288.7456140351</c:v>
                </c:pt>
                <c:pt idx="2695">
                  <c:v>138314.4523809524</c:v>
                </c:pt>
                <c:pt idx="2696">
                  <c:v>138359.309446254</c:v>
                </c:pt>
                <c:pt idx="2697">
                  <c:v>139108.9260808926</c:v>
                </c:pt>
                <c:pt idx="2698">
                  <c:v>140227.6169250646</c:v>
                </c:pt>
                <c:pt idx="2699">
                  <c:v>140843.5017667844</c:v>
                </c:pt>
                <c:pt idx="2700">
                  <c:v>142199.0840131673</c:v>
                </c:pt>
                <c:pt idx="2701">
                  <c:v>143461.1391304348</c:v>
                </c:pt>
                <c:pt idx="2702">
                  <c:v>143550.2040816327</c:v>
                </c:pt>
                <c:pt idx="2703">
                  <c:v>144872.3906335088</c:v>
                </c:pt>
                <c:pt idx="2704">
                  <c:v>144938.3974358974</c:v>
                </c:pt>
                <c:pt idx="2705">
                  <c:v>145343.1960784314</c:v>
                </c:pt>
                <c:pt idx="2706">
                  <c:v>145401.7037490436</c:v>
                </c:pt>
                <c:pt idx="2707">
                  <c:v>147637.1814092953</c:v>
                </c:pt>
                <c:pt idx="2708">
                  <c:v>148915.2491103203</c:v>
                </c:pt>
                <c:pt idx="2709">
                  <c:v>148991.7632711621</c:v>
                </c:pt>
                <c:pt idx="2710">
                  <c:v>149459.6571428572</c:v>
                </c:pt>
                <c:pt idx="2711">
                  <c:v>150169.6301564723</c:v>
                </c:pt>
                <c:pt idx="2712">
                  <c:v>151146.9076112973</c:v>
                </c:pt>
                <c:pt idx="2713">
                  <c:v>151523.4494382023</c:v>
                </c:pt>
                <c:pt idx="2714">
                  <c:v>151757.779775281</c:v>
                </c:pt>
                <c:pt idx="2715">
                  <c:v>151982.1658767773</c:v>
                </c:pt>
                <c:pt idx="2716">
                  <c:v>152087.2196969697</c:v>
                </c:pt>
                <c:pt idx="2717">
                  <c:v>152322.0633333333</c:v>
                </c:pt>
                <c:pt idx="2718">
                  <c:v>152929.7102803738</c:v>
                </c:pt>
                <c:pt idx="2719">
                  <c:v>152990.1212938005</c:v>
                </c:pt>
                <c:pt idx="2720">
                  <c:v>154086.385858586</c:v>
                </c:pt>
                <c:pt idx="2721">
                  <c:v>154118.9348469891</c:v>
                </c:pt>
                <c:pt idx="2722">
                  <c:v>154766.8982188295</c:v>
                </c:pt>
                <c:pt idx="2723">
                  <c:v>155663.9142306457</c:v>
                </c:pt>
                <c:pt idx="2724">
                  <c:v>157151.8875</c:v>
                </c:pt>
                <c:pt idx="2725">
                  <c:v>159110.1011235955</c:v>
                </c:pt>
                <c:pt idx="2726">
                  <c:v>159495.0084068936</c:v>
                </c:pt>
                <c:pt idx="2727">
                  <c:v>163392.2197756544</c:v>
                </c:pt>
                <c:pt idx="2728">
                  <c:v>163591.5827582306</c:v>
                </c:pt>
                <c:pt idx="2729">
                  <c:v>164673.8557167075</c:v>
                </c:pt>
                <c:pt idx="2730">
                  <c:v>165552.8741463414</c:v>
                </c:pt>
                <c:pt idx="2731">
                  <c:v>166660.424701561</c:v>
                </c:pt>
                <c:pt idx="2732">
                  <c:v>167155.5138121547</c:v>
                </c:pt>
                <c:pt idx="2733">
                  <c:v>168599.0</c:v>
                </c:pt>
                <c:pt idx="2734">
                  <c:v>170587.1627157949</c:v>
                </c:pt>
                <c:pt idx="2735">
                  <c:v>170869.3485342019</c:v>
                </c:pt>
                <c:pt idx="2736">
                  <c:v>171421.7592095633</c:v>
                </c:pt>
                <c:pt idx="2737">
                  <c:v>173287.4171974522</c:v>
                </c:pt>
                <c:pt idx="2738">
                  <c:v>176075.3969230769</c:v>
                </c:pt>
                <c:pt idx="2739">
                  <c:v>177190.5393258427</c:v>
                </c:pt>
                <c:pt idx="2740">
                  <c:v>178623.6101854763</c:v>
                </c:pt>
                <c:pt idx="2741">
                  <c:v>180985.8267716535</c:v>
                </c:pt>
                <c:pt idx="2742">
                  <c:v>182940.6947791165</c:v>
                </c:pt>
                <c:pt idx="2743">
                  <c:v>183445.3448275862</c:v>
                </c:pt>
                <c:pt idx="2744">
                  <c:v>184870.5833724753</c:v>
                </c:pt>
                <c:pt idx="2745">
                  <c:v>187428.1165809454</c:v>
                </c:pt>
                <c:pt idx="2746">
                  <c:v>194771.7863321799</c:v>
                </c:pt>
                <c:pt idx="2747">
                  <c:v>198875.572151289</c:v>
                </c:pt>
                <c:pt idx="2748">
                  <c:v>199329.5244897959</c:v>
                </c:pt>
                <c:pt idx="2749">
                  <c:v>204848.5969935576</c:v>
                </c:pt>
                <c:pt idx="2750">
                  <c:v>205317.8245614035</c:v>
                </c:pt>
                <c:pt idx="2751">
                  <c:v>207276.111888112</c:v>
                </c:pt>
                <c:pt idx="2752">
                  <c:v>207453.4913580247</c:v>
                </c:pt>
                <c:pt idx="2753">
                  <c:v>209340.8064103657</c:v>
                </c:pt>
                <c:pt idx="2754">
                  <c:v>210155.1242038216</c:v>
                </c:pt>
                <c:pt idx="2755">
                  <c:v>210291.4324734446</c:v>
                </c:pt>
                <c:pt idx="2756">
                  <c:v>210866.404385965</c:v>
                </c:pt>
                <c:pt idx="2757">
                  <c:v>211771.6062176166</c:v>
                </c:pt>
                <c:pt idx="2758">
                  <c:v>215968.6512118019</c:v>
                </c:pt>
                <c:pt idx="2759">
                  <c:v>222100.4302059497</c:v>
                </c:pt>
                <c:pt idx="2760">
                  <c:v>222391.7580947284</c:v>
                </c:pt>
                <c:pt idx="2761">
                  <c:v>222677.0869565217</c:v>
                </c:pt>
                <c:pt idx="2762">
                  <c:v>224331.387755102</c:v>
                </c:pt>
                <c:pt idx="2763">
                  <c:v>225689.4972144847</c:v>
                </c:pt>
                <c:pt idx="2764">
                  <c:v>225894.2581967213</c:v>
                </c:pt>
                <c:pt idx="2765">
                  <c:v>228831.2163461538</c:v>
                </c:pt>
                <c:pt idx="2766">
                  <c:v>231750.0463779226</c:v>
                </c:pt>
                <c:pt idx="2767">
                  <c:v>231768.7307256236</c:v>
                </c:pt>
                <c:pt idx="2768">
                  <c:v>231859.427668983</c:v>
                </c:pt>
                <c:pt idx="2769">
                  <c:v>233922.4322916667</c:v>
                </c:pt>
                <c:pt idx="2770">
                  <c:v>236760.8679245283</c:v>
                </c:pt>
                <c:pt idx="2771">
                  <c:v>237241.5677468742</c:v>
                </c:pt>
                <c:pt idx="2772">
                  <c:v>238047.1024835855</c:v>
                </c:pt>
                <c:pt idx="2773">
                  <c:v>239743.7449182941</c:v>
                </c:pt>
                <c:pt idx="2774">
                  <c:v>241410.635678392</c:v>
                </c:pt>
                <c:pt idx="2775">
                  <c:v>249017.6031021898</c:v>
                </c:pt>
                <c:pt idx="2776">
                  <c:v>249433.5177838578</c:v>
                </c:pt>
                <c:pt idx="2777">
                  <c:v>253053.0515419452</c:v>
                </c:pt>
                <c:pt idx="2778">
                  <c:v>253273.7837837838</c:v>
                </c:pt>
                <c:pt idx="2779">
                  <c:v>257345.2047244094</c:v>
                </c:pt>
                <c:pt idx="2780">
                  <c:v>263044.1209876543</c:v>
                </c:pt>
                <c:pt idx="2781">
                  <c:v>265653.0263157895</c:v>
                </c:pt>
                <c:pt idx="2782">
                  <c:v>275620.8662790698</c:v>
                </c:pt>
                <c:pt idx="2783">
                  <c:v>275958.8638184246</c:v>
                </c:pt>
                <c:pt idx="2784">
                  <c:v>277285.2558139535</c:v>
                </c:pt>
                <c:pt idx="2785">
                  <c:v>279511.9453924915</c:v>
                </c:pt>
                <c:pt idx="2786">
                  <c:v>282504.4676971859</c:v>
                </c:pt>
                <c:pt idx="2787">
                  <c:v>285208.070782159</c:v>
                </c:pt>
                <c:pt idx="2788">
                  <c:v>286530.9453939141</c:v>
                </c:pt>
                <c:pt idx="2789">
                  <c:v>289110.8168103448</c:v>
                </c:pt>
                <c:pt idx="2790">
                  <c:v>305501.1290322581</c:v>
                </c:pt>
                <c:pt idx="2791">
                  <c:v>306287.3427495292</c:v>
                </c:pt>
                <c:pt idx="2792">
                  <c:v>307567.6920253585</c:v>
                </c:pt>
                <c:pt idx="2793">
                  <c:v>320213.6616113744</c:v>
                </c:pt>
                <c:pt idx="2794">
                  <c:v>322885.1975308642</c:v>
                </c:pt>
                <c:pt idx="2795">
                  <c:v>326415.8254640182</c:v>
                </c:pt>
                <c:pt idx="2796">
                  <c:v>329304.8454545453</c:v>
                </c:pt>
                <c:pt idx="2797">
                  <c:v>330426.5217391304</c:v>
                </c:pt>
                <c:pt idx="2798">
                  <c:v>331142.1796097172</c:v>
                </c:pt>
                <c:pt idx="2799">
                  <c:v>333326.5003024804</c:v>
                </c:pt>
                <c:pt idx="2800">
                  <c:v>335969.4240048251</c:v>
                </c:pt>
                <c:pt idx="2801">
                  <c:v>339064.4483627205</c:v>
                </c:pt>
                <c:pt idx="2802">
                  <c:v>352674.0602094241</c:v>
                </c:pt>
                <c:pt idx="2803">
                  <c:v>354299.979819723</c:v>
                </c:pt>
                <c:pt idx="2804">
                  <c:v>355597.8999122037</c:v>
                </c:pt>
                <c:pt idx="2805">
                  <c:v>356454.1888888887</c:v>
                </c:pt>
                <c:pt idx="2806">
                  <c:v>360593.8472647701</c:v>
                </c:pt>
                <c:pt idx="2807">
                  <c:v>369651.635282458</c:v>
                </c:pt>
                <c:pt idx="2808">
                  <c:v>371564.5383555351</c:v>
                </c:pt>
                <c:pt idx="2809">
                  <c:v>372952.0734976222</c:v>
                </c:pt>
                <c:pt idx="2810">
                  <c:v>378846.6959452559</c:v>
                </c:pt>
                <c:pt idx="2811">
                  <c:v>381500.5177304964</c:v>
                </c:pt>
                <c:pt idx="2812">
                  <c:v>384197.806354009</c:v>
                </c:pt>
                <c:pt idx="2813">
                  <c:v>386921.9516648765</c:v>
                </c:pt>
                <c:pt idx="2814">
                  <c:v>389435.6888279642</c:v>
                </c:pt>
                <c:pt idx="2815">
                  <c:v>393296.2557585384</c:v>
                </c:pt>
                <c:pt idx="2816">
                  <c:v>402441.0514018692</c:v>
                </c:pt>
                <c:pt idx="2817">
                  <c:v>403587.2873027886</c:v>
                </c:pt>
                <c:pt idx="2818">
                  <c:v>405068.7022058822</c:v>
                </c:pt>
                <c:pt idx="2819">
                  <c:v>413105.7613315713</c:v>
                </c:pt>
                <c:pt idx="2820">
                  <c:v>414489.04331346</c:v>
                </c:pt>
                <c:pt idx="2821">
                  <c:v>430694.6903765691</c:v>
                </c:pt>
                <c:pt idx="2822">
                  <c:v>432937.449330784</c:v>
                </c:pt>
                <c:pt idx="2823">
                  <c:v>434183.6479591835</c:v>
                </c:pt>
                <c:pt idx="2824">
                  <c:v>438124.9112903226</c:v>
                </c:pt>
                <c:pt idx="2825">
                  <c:v>449451.6129032258</c:v>
                </c:pt>
                <c:pt idx="2826">
                  <c:v>449666.7359748921</c:v>
                </c:pt>
                <c:pt idx="2827">
                  <c:v>463635.1462264151</c:v>
                </c:pt>
                <c:pt idx="2828">
                  <c:v>475860.1562499999</c:v>
                </c:pt>
                <c:pt idx="2829">
                  <c:v>484262.8139534883</c:v>
                </c:pt>
                <c:pt idx="2830">
                  <c:v>491845.9653092006</c:v>
                </c:pt>
                <c:pt idx="2831">
                  <c:v>493168.8596491228</c:v>
                </c:pt>
                <c:pt idx="2832">
                  <c:v>494914.9494382023</c:v>
                </c:pt>
                <c:pt idx="2833">
                  <c:v>500238.8552559162</c:v>
                </c:pt>
                <c:pt idx="2834">
                  <c:v>521599.9209069339</c:v>
                </c:pt>
                <c:pt idx="2835">
                  <c:v>571706.1953474499</c:v>
                </c:pt>
                <c:pt idx="2836">
                  <c:v>599805.642857143</c:v>
                </c:pt>
                <c:pt idx="2837">
                  <c:v>611269.2972972973</c:v>
                </c:pt>
                <c:pt idx="2838">
                  <c:v>619210.5969387753</c:v>
                </c:pt>
                <c:pt idx="2839">
                  <c:v>621811.2222222222</c:v>
                </c:pt>
                <c:pt idx="2840">
                  <c:v>632212.1212121214</c:v>
                </c:pt>
                <c:pt idx="2841">
                  <c:v>635727.0977239271</c:v>
                </c:pt>
                <c:pt idx="2842">
                  <c:v>647214.7701582513</c:v>
                </c:pt>
                <c:pt idx="2843">
                  <c:v>670625.7947320616</c:v>
                </c:pt>
                <c:pt idx="2844">
                  <c:v>676479.2342657342</c:v>
                </c:pt>
                <c:pt idx="2845">
                  <c:v>678721.191419142</c:v>
                </c:pt>
                <c:pt idx="2846">
                  <c:v>692031.0186915888</c:v>
                </c:pt>
                <c:pt idx="2847">
                  <c:v>706822.0933139533</c:v>
                </c:pt>
                <c:pt idx="2848">
                  <c:v>720346.6268656718</c:v>
                </c:pt>
                <c:pt idx="2849">
                  <c:v>731408.5625</c:v>
                </c:pt>
                <c:pt idx="2850">
                  <c:v>746544.9149188759</c:v>
                </c:pt>
                <c:pt idx="2851">
                  <c:v>820068.4343629343</c:v>
                </c:pt>
                <c:pt idx="2852">
                  <c:v>820186.0824742268</c:v>
                </c:pt>
                <c:pt idx="2853">
                  <c:v>841126.4051568274</c:v>
                </c:pt>
                <c:pt idx="2854">
                  <c:v>855325.8188005107</c:v>
                </c:pt>
                <c:pt idx="2855">
                  <c:v>859218.4279835391</c:v>
                </c:pt>
                <c:pt idx="2856">
                  <c:v>935646.0885385082</c:v>
                </c:pt>
                <c:pt idx="2857">
                  <c:v>939185.6435643565</c:v>
                </c:pt>
                <c:pt idx="2858">
                  <c:v>945121.9242424242</c:v>
                </c:pt>
                <c:pt idx="2859">
                  <c:v>948071.9170305674</c:v>
                </c:pt>
                <c:pt idx="2860">
                  <c:v>1.0368164305949E6</c:v>
                </c:pt>
                <c:pt idx="2861">
                  <c:v>1.08114692690678E6</c:v>
                </c:pt>
                <c:pt idx="2862">
                  <c:v>1.09059018857902E6</c:v>
                </c:pt>
                <c:pt idx="2863">
                  <c:v>1.15238649308381E6</c:v>
                </c:pt>
                <c:pt idx="2864">
                  <c:v>1.22229581716257E6</c:v>
                </c:pt>
                <c:pt idx="2865">
                  <c:v>1.25418476190476E6</c:v>
                </c:pt>
                <c:pt idx="2866">
                  <c:v>1.30089783298429E6</c:v>
                </c:pt>
                <c:pt idx="2867">
                  <c:v>1.35907554985755E6</c:v>
                </c:pt>
                <c:pt idx="2868">
                  <c:v>1.37944110576923E6</c:v>
                </c:pt>
                <c:pt idx="2869">
                  <c:v>1.43125E6</c:v>
                </c:pt>
                <c:pt idx="2870">
                  <c:v>1.45475068271468E6</c:v>
                </c:pt>
                <c:pt idx="2871">
                  <c:v>1.46468665942695E6</c:v>
                </c:pt>
                <c:pt idx="2872">
                  <c:v>1.78245325939951E6</c:v>
                </c:pt>
                <c:pt idx="2873">
                  <c:v>1.90641384339623E6</c:v>
                </c:pt>
                <c:pt idx="2874">
                  <c:v>2.26695894736842E6</c:v>
                </c:pt>
                <c:pt idx="2875">
                  <c:v>2.27649277477741E6</c:v>
                </c:pt>
                <c:pt idx="2876">
                  <c:v>2.78392225937425E6</c:v>
                </c:pt>
                <c:pt idx="2877">
                  <c:v>2.88755319148936E6</c:v>
                </c:pt>
                <c:pt idx="2878">
                  <c:v>7.69616415E6</c:v>
                </c:pt>
                <c:pt idx="2879">
                  <c:v>1.01244430857143E7</c:v>
                </c:pt>
              </c:numCache>
            </c:numRef>
          </c:val>
          <c:smooth val="0"/>
          <c:extLst xmlns:c16r2="http://schemas.microsoft.com/office/drawing/2015/06/chart">
            <c:ext xmlns:c16="http://schemas.microsoft.com/office/drawing/2014/chart" uri="{C3380CC4-5D6E-409C-BE32-E72D297353CC}">
              <c16:uniqueId val="{00000000-13EF-4CE2-BAAC-CE12519BBA48}"/>
            </c:ext>
          </c:extLst>
        </c:ser>
        <c:dLbls>
          <c:showLegendKey val="0"/>
          <c:showVal val="0"/>
          <c:showCatName val="0"/>
          <c:showSerName val="0"/>
          <c:showPercent val="0"/>
          <c:showBubbleSize val="0"/>
        </c:dLbls>
        <c:marker val="1"/>
        <c:smooth val="0"/>
        <c:axId val="2047501304"/>
        <c:axId val="2047469800"/>
      </c:lineChart>
      <c:catAx>
        <c:axId val="2047501304"/>
        <c:scaling>
          <c:orientation val="minMax"/>
        </c:scaling>
        <c:delete val="1"/>
        <c:axPos val="b"/>
        <c:majorTickMark val="none"/>
        <c:minorTickMark val="none"/>
        <c:tickLblPos val="nextTo"/>
        <c:crossAx val="2047469800"/>
        <c:crosses val="autoZero"/>
        <c:auto val="1"/>
        <c:lblAlgn val="ctr"/>
        <c:lblOffset val="100"/>
        <c:noMultiLvlLbl val="0"/>
      </c:catAx>
      <c:valAx>
        <c:axId val="2047469800"/>
        <c:scaling>
          <c:orientation val="minMax"/>
          <c:max val="1.0E6"/>
          <c:min val="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2047501304"/>
        <c:crosses val="autoZero"/>
        <c:crossBetween val="between"/>
        <c:dispUnits>
          <c:builtInUnit val="millions"/>
          <c:dispUnitsLbl>
            <c:layout>
              <c:manualLayout>
                <c:xMode val="edge"/>
                <c:yMode val="edge"/>
                <c:x val="0.0115798180314309"/>
                <c:y val="0.442270011947431"/>
              </c:manualLayout>
            </c:layout>
            <c:tx>
              <c:rich>
                <a:bodyPr rot="-54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r>
                    <a:rPr lang="en-US" sz="1800" b="1" dirty="0" smtClean="0"/>
                    <a:t>$ Millions</a:t>
                  </a:r>
                  <a:endParaRPr lang="en-US" sz="1800" b="1" dirty="0"/>
                </a:p>
              </c:rich>
            </c:tx>
            <c:spPr>
              <a:noFill/>
              <a:ln>
                <a:noFill/>
              </a:ln>
              <a:effectLst/>
            </c:spPr>
          </c:dispUnitsLbl>
        </c:dispUnits>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cap="none" baseline="0">
                <a:solidFill>
                  <a:schemeClr val="lt1">
                    <a:lumMod val="85000"/>
                  </a:schemeClr>
                </a:solidFill>
                <a:latin typeface="+mn-lt"/>
                <a:ea typeface="+mn-ea"/>
                <a:cs typeface="+mn-cs"/>
              </a:defRPr>
            </a:pPr>
            <a:r>
              <a:rPr lang="en-US"/>
              <a:t>Enrollment vs. Assests</a:t>
            </a:r>
          </a:p>
        </c:rich>
      </c:tx>
      <c:layout>
        <c:manualLayout>
          <c:xMode val="edge"/>
          <c:yMode val="edge"/>
          <c:x val="0.264409667541557"/>
          <c:y val="0.0"/>
        </c:manualLayout>
      </c:layout>
      <c:overlay val="0"/>
      <c:spPr>
        <a:noFill/>
        <a:ln>
          <a:noFill/>
        </a:ln>
        <a:effectLst/>
      </c:spPr>
    </c:title>
    <c:autoTitleDeleted val="0"/>
    <c:plotArea>
      <c:layout>
        <c:manualLayout>
          <c:layoutTarget val="inner"/>
          <c:xMode val="edge"/>
          <c:yMode val="edge"/>
          <c:x val="0.173427366482665"/>
          <c:y val="0.139305555555556"/>
          <c:w val="0.771440200949138"/>
          <c:h val="0.64681357538641"/>
        </c:manualLayout>
      </c:layout>
      <c:scatterChart>
        <c:scatterStyle val="lineMarker"/>
        <c:varyColors val="0"/>
        <c:ser>
          <c:idx val="0"/>
          <c:order val="0"/>
          <c:tx>
            <c:strRef>
              <c:f>'N vs $ by institution'!$L$1</c:f>
              <c:strCache>
                <c:ptCount val="1"/>
                <c:pt idx="0">
                  <c:v>Enrollment</c:v>
                </c:pt>
              </c:strCache>
            </c:strRef>
          </c:tx>
          <c:spPr>
            <a:ln w="25400" cap="rnd">
              <a:noFill/>
            </a:ln>
            <a:effectLst>
              <a:glow rad="139700">
                <a:schemeClr val="accent1">
                  <a:satMod val="175000"/>
                  <a:alpha val="14000"/>
                </a:schemeClr>
              </a:glow>
            </a:effectLst>
          </c:spPr>
          <c:marker>
            <c:symbol val="circle"/>
            <c:size val="3"/>
            <c:spPr>
              <a:solidFill>
                <a:schemeClr val="accent1">
                  <a:lumMod val="60000"/>
                  <a:lumOff val="40000"/>
                </a:schemeClr>
              </a:solidFill>
              <a:ln>
                <a:noFill/>
              </a:ln>
              <a:effectLst>
                <a:glow rad="63500">
                  <a:schemeClr val="accent1">
                    <a:satMod val="175000"/>
                    <a:alpha val="25000"/>
                  </a:schemeClr>
                </a:glow>
              </a:effectLst>
            </c:spPr>
          </c:marker>
          <c:xVal>
            <c:numRef>
              <c:f>'N vs $ by institution'!$K$2:$K$2949</c:f>
              <c:numCache>
                <c:formatCode>General</c:formatCode>
                <c:ptCount val="2948"/>
                <c:pt idx="0">
                  <c:v>1500.0</c:v>
                </c:pt>
                <c:pt idx="1">
                  <c:v>500.0</c:v>
                </c:pt>
                <c:pt idx="2">
                  <c:v>6457.0</c:v>
                </c:pt>
                <c:pt idx="3">
                  <c:v>3000.0</c:v>
                </c:pt>
                <c:pt idx="4">
                  <c:v>4050.0</c:v>
                </c:pt>
                <c:pt idx="5">
                  <c:v>64615.0</c:v>
                </c:pt>
                <c:pt idx="6">
                  <c:v>79477.0</c:v>
                </c:pt>
                <c:pt idx="7">
                  <c:v>64408.0</c:v>
                </c:pt>
                <c:pt idx="8">
                  <c:v>1000.0</c:v>
                </c:pt>
                <c:pt idx="9">
                  <c:v>21151.0</c:v>
                </c:pt>
                <c:pt idx="10">
                  <c:v>49387.0</c:v>
                </c:pt>
                <c:pt idx="11">
                  <c:v>25440.0</c:v>
                </c:pt>
                <c:pt idx="12">
                  <c:v>6825.0</c:v>
                </c:pt>
                <c:pt idx="13">
                  <c:v>5.366161E6</c:v>
                </c:pt>
                <c:pt idx="14">
                  <c:v>11000.0</c:v>
                </c:pt>
                <c:pt idx="15">
                  <c:v>110000.0</c:v>
                </c:pt>
                <c:pt idx="16">
                  <c:v>60691.0</c:v>
                </c:pt>
                <c:pt idx="17">
                  <c:v>5792.0</c:v>
                </c:pt>
                <c:pt idx="18">
                  <c:v>76418.0</c:v>
                </c:pt>
                <c:pt idx="19">
                  <c:v>14305.0</c:v>
                </c:pt>
                <c:pt idx="20">
                  <c:v>72655.0</c:v>
                </c:pt>
                <c:pt idx="21">
                  <c:v>62145.0</c:v>
                </c:pt>
                <c:pt idx="22">
                  <c:v>25320.0</c:v>
                </c:pt>
                <c:pt idx="23">
                  <c:v>1.782906E6</c:v>
                </c:pt>
                <c:pt idx="24">
                  <c:v>149920.0</c:v>
                </c:pt>
                <c:pt idx="25">
                  <c:v>101481.0</c:v>
                </c:pt>
                <c:pt idx="26">
                  <c:v>235331.0</c:v>
                </c:pt>
                <c:pt idx="27">
                  <c:v>42182.0</c:v>
                </c:pt>
                <c:pt idx="28">
                  <c:v>119700.0</c:v>
                </c:pt>
                <c:pt idx="29">
                  <c:v>376184.0</c:v>
                </c:pt>
                <c:pt idx="30">
                  <c:v>16837.0</c:v>
                </c:pt>
                <c:pt idx="31">
                  <c:v>105654.0</c:v>
                </c:pt>
                <c:pt idx="32">
                  <c:v>22674.0</c:v>
                </c:pt>
                <c:pt idx="33">
                  <c:v>157107.0</c:v>
                </c:pt>
                <c:pt idx="34">
                  <c:v>42045.0</c:v>
                </c:pt>
                <c:pt idx="35">
                  <c:v>59695.0</c:v>
                </c:pt>
                <c:pt idx="36">
                  <c:v>400549.0</c:v>
                </c:pt>
                <c:pt idx="37">
                  <c:v>634761.0</c:v>
                </c:pt>
                <c:pt idx="38">
                  <c:v>20000.0</c:v>
                </c:pt>
                <c:pt idx="39">
                  <c:v>1.591265E6</c:v>
                </c:pt>
                <c:pt idx="40">
                  <c:v>192317.0</c:v>
                </c:pt>
                <c:pt idx="41">
                  <c:v>68177.0</c:v>
                </c:pt>
                <c:pt idx="42">
                  <c:v>1.98454E6</c:v>
                </c:pt>
                <c:pt idx="43">
                  <c:v>222814.0</c:v>
                </c:pt>
                <c:pt idx="44">
                  <c:v>115658.0</c:v>
                </c:pt>
                <c:pt idx="45">
                  <c:v>2.2647161E7</c:v>
                </c:pt>
                <c:pt idx="46">
                  <c:v>404301.0</c:v>
                </c:pt>
                <c:pt idx="47">
                  <c:v>1.417554E6</c:v>
                </c:pt>
                <c:pt idx="48">
                  <c:v>1.159723E6</c:v>
                </c:pt>
                <c:pt idx="49">
                  <c:v>5.190487E6</c:v>
                </c:pt>
                <c:pt idx="50">
                  <c:v>43668.0</c:v>
                </c:pt>
                <c:pt idx="51">
                  <c:v>1.465863E6</c:v>
                </c:pt>
                <c:pt idx="52">
                  <c:v>21794.0</c:v>
                </c:pt>
                <c:pt idx="53">
                  <c:v>30501.0</c:v>
                </c:pt>
                <c:pt idx="54">
                  <c:v>623521.0</c:v>
                </c:pt>
                <c:pt idx="55">
                  <c:v>150000.0</c:v>
                </c:pt>
                <c:pt idx="56">
                  <c:v>52022.0</c:v>
                </c:pt>
                <c:pt idx="57">
                  <c:v>239953.0</c:v>
                </c:pt>
                <c:pt idx="58">
                  <c:v>18986.0</c:v>
                </c:pt>
                <c:pt idx="59">
                  <c:v>2.289718E6</c:v>
                </c:pt>
                <c:pt idx="60">
                  <c:v>7.054529E6</c:v>
                </c:pt>
                <c:pt idx="61">
                  <c:v>2.738859E6</c:v>
                </c:pt>
                <c:pt idx="62">
                  <c:v>251253.0</c:v>
                </c:pt>
                <c:pt idx="63">
                  <c:v>1.740987E6</c:v>
                </c:pt>
                <c:pt idx="64">
                  <c:v>3.499921E6</c:v>
                </c:pt>
                <c:pt idx="65">
                  <c:v>1.375274E6</c:v>
                </c:pt>
                <c:pt idx="66">
                  <c:v>2.6056112E7</c:v>
                </c:pt>
                <c:pt idx="67">
                  <c:v>1.717308E6</c:v>
                </c:pt>
                <c:pt idx="68">
                  <c:v>4.063148E6</c:v>
                </c:pt>
                <c:pt idx="69">
                  <c:v>283936.0</c:v>
                </c:pt>
                <c:pt idx="70">
                  <c:v>4.0963216E7</c:v>
                </c:pt>
                <c:pt idx="71">
                  <c:v>5.148709E6</c:v>
                </c:pt>
                <c:pt idx="72">
                  <c:v>50000.0</c:v>
                </c:pt>
                <c:pt idx="73">
                  <c:v>1.017905E6</c:v>
                </c:pt>
                <c:pt idx="74">
                  <c:v>833656.0</c:v>
                </c:pt>
                <c:pt idx="75">
                  <c:v>1.59167E6</c:v>
                </c:pt>
                <c:pt idx="76">
                  <c:v>71092.0</c:v>
                </c:pt>
                <c:pt idx="77">
                  <c:v>1.238151E6</c:v>
                </c:pt>
                <c:pt idx="78">
                  <c:v>990954.0</c:v>
                </c:pt>
                <c:pt idx="79">
                  <c:v>3.852372E6</c:v>
                </c:pt>
                <c:pt idx="80">
                  <c:v>473288.0</c:v>
                </c:pt>
                <c:pt idx="81">
                  <c:v>1.002989E6</c:v>
                </c:pt>
                <c:pt idx="82">
                  <c:v>946936.0</c:v>
                </c:pt>
                <c:pt idx="83">
                  <c:v>9.952525E6</c:v>
                </c:pt>
                <c:pt idx="84">
                  <c:v>1.919351E6</c:v>
                </c:pt>
                <c:pt idx="85">
                  <c:v>2.188873E6</c:v>
                </c:pt>
                <c:pt idx="86">
                  <c:v>32259.0</c:v>
                </c:pt>
                <c:pt idx="87">
                  <c:v>2.868218E6</c:v>
                </c:pt>
                <c:pt idx="88">
                  <c:v>941197.0</c:v>
                </c:pt>
                <c:pt idx="89">
                  <c:v>3.845696E6</c:v>
                </c:pt>
                <c:pt idx="90">
                  <c:v>1.5224631E7</c:v>
                </c:pt>
                <c:pt idx="91">
                  <c:v>252148.0</c:v>
                </c:pt>
                <c:pt idx="92">
                  <c:v>2.485728E6</c:v>
                </c:pt>
                <c:pt idx="93">
                  <c:v>273868.0</c:v>
                </c:pt>
                <c:pt idx="94">
                  <c:v>6.35099E6</c:v>
                </c:pt>
                <c:pt idx="95">
                  <c:v>191026.0</c:v>
                </c:pt>
                <c:pt idx="96">
                  <c:v>1.0249159E7</c:v>
                </c:pt>
                <c:pt idx="97">
                  <c:v>5.098112E6</c:v>
                </c:pt>
                <c:pt idx="98">
                  <c:v>2.8464526E7</c:v>
                </c:pt>
                <c:pt idx="99">
                  <c:v>928024.0</c:v>
                </c:pt>
                <c:pt idx="100">
                  <c:v>932171.0</c:v>
                </c:pt>
                <c:pt idx="101">
                  <c:v>2.795698E6</c:v>
                </c:pt>
                <c:pt idx="102">
                  <c:v>6.814327E6</c:v>
                </c:pt>
                <c:pt idx="103">
                  <c:v>2.6762905E7</c:v>
                </c:pt>
                <c:pt idx="104">
                  <c:v>2.946877E6</c:v>
                </c:pt>
                <c:pt idx="105">
                  <c:v>184641.0</c:v>
                </c:pt>
                <c:pt idx="106">
                  <c:v>6.790464E6</c:v>
                </c:pt>
                <c:pt idx="107">
                  <c:v>1.669724E6</c:v>
                </c:pt>
                <c:pt idx="108">
                  <c:v>9.707378E6</c:v>
                </c:pt>
                <c:pt idx="109">
                  <c:v>9.276855E6</c:v>
                </c:pt>
                <c:pt idx="110">
                  <c:v>165900.0</c:v>
                </c:pt>
                <c:pt idx="111">
                  <c:v>2.672123E6</c:v>
                </c:pt>
                <c:pt idx="112">
                  <c:v>6.964863E6</c:v>
                </c:pt>
                <c:pt idx="113">
                  <c:v>4.691466E6</c:v>
                </c:pt>
                <c:pt idx="114">
                  <c:v>1.964749E6</c:v>
                </c:pt>
                <c:pt idx="115">
                  <c:v>602105.0</c:v>
                </c:pt>
                <c:pt idx="116">
                  <c:v>4.770078E6</c:v>
                </c:pt>
                <c:pt idx="117">
                  <c:v>4.480077E6</c:v>
                </c:pt>
                <c:pt idx="118">
                  <c:v>7.5041621E7</c:v>
                </c:pt>
                <c:pt idx="119">
                  <c:v>2.2832379E7</c:v>
                </c:pt>
                <c:pt idx="120">
                  <c:v>629378.0</c:v>
                </c:pt>
                <c:pt idx="121">
                  <c:v>4.290332E6</c:v>
                </c:pt>
                <c:pt idx="122">
                  <c:v>1.6255552E7</c:v>
                </c:pt>
                <c:pt idx="123">
                  <c:v>2.838714E6</c:v>
                </c:pt>
                <c:pt idx="124">
                  <c:v>1.8468959E7</c:v>
                </c:pt>
                <c:pt idx="125">
                  <c:v>266254.0</c:v>
                </c:pt>
                <c:pt idx="126">
                  <c:v>8.759882E6</c:v>
                </c:pt>
                <c:pt idx="127">
                  <c:v>6.344783E6</c:v>
                </c:pt>
                <c:pt idx="128">
                  <c:v>4.189072E6</c:v>
                </c:pt>
                <c:pt idx="129">
                  <c:v>1.728469E6</c:v>
                </c:pt>
                <c:pt idx="130">
                  <c:v>5.86773E6</c:v>
                </c:pt>
                <c:pt idx="131">
                  <c:v>5.716284E6</c:v>
                </c:pt>
                <c:pt idx="132">
                  <c:v>5.623449E6</c:v>
                </c:pt>
                <c:pt idx="133">
                  <c:v>3.02615E7</c:v>
                </c:pt>
                <c:pt idx="134">
                  <c:v>5.599987E6</c:v>
                </c:pt>
                <c:pt idx="135">
                  <c:v>2.656439E6</c:v>
                </c:pt>
                <c:pt idx="136">
                  <c:v>255542.0</c:v>
                </c:pt>
                <c:pt idx="137">
                  <c:v>303374.0</c:v>
                </c:pt>
                <c:pt idx="138">
                  <c:v>9.061135E6</c:v>
                </c:pt>
                <c:pt idx="139">
                  <c:v>4.487529E6</c:v>
                </c:pt>
                <c:pt idx="140">
                  <c:v>46556.0</c:v>
                </c:pt>
                <c:pt idx="141">
                  <c:v>2.932393E6</c:v>
                </c:pt>
                <c:pt idx="142">
                  <c:v>3.683144E6</c:v>
                </c:pt>
                <c:pt idx="143">
                  <c:v>42838.0</c:v>
                </c:pt>
                <c:pt idx="144">
                  <c:v>8.411916E6</c:v>
                </c:pt>
                <c:pt idx="145">
                  <c:v>7.135438E6</c:v>
                </c:pt>
                <c:pt idx="146">
                  <c:v>193840.0</c:v>
                </c:pt>
                <c:pt idx="147">
                  <c:v>3.1051197E7</c:v>
                </c:pt>
                <c:pt idx="148">
                  <c:v>6.425547E6</c:v>
                </c:pt>
                <c:pt idx="149">
                  <c:v>7.401281E6</c:v>
                </c:pt>
                <c:pt idx="150">
                  <c:v>2.745821E6</c:v>
                </c:pt>
                <c:pt idx="151">
                  <c:v>3.3170189E7</c:v>
                </c:pt>
                <c:pt idx="152">
                  <c:v>5.863329E6</c:v>
                </c:pt>
                <c:pt idx="153">
                  <c:v>861643.0</c:v>
                </c:pt>
                <c:pt idx="154">
                  <c:v>5.866E6</c:v>
                </c:pt>
                <c:pt idx="155">
                  <c:v>3.878792E6</c:v>
                </c:pt>
                <c:pt idx="156">
                  <c:v>1.957596E6</c:v>
                </c:pt>
                <c:pt idx="157">
                  <c:v>2.4822206E7</c:v>
                </c:pt>
                <c:pt idx="158">
                  <c:v>9.855972E6</c:v>
                </c:pt>
                <c:pt idx="159">
                  <c:v>663210.0</c:v>
                </c:pt>
                <c:pt idx="160">
                  <c:v>1.0454444E7</c:v>
                </c:pt>
                <c:pt idx="161">
                  <c:v>7.246112E6</c:v>
                </c:pt>
                <c:pt idx="162">
                  <c:v>2.0843563E7</c:v>
                </c:pt>
                <c:pt idx="163">
                  <c:v>5.756644E6</c:v>
                </c:pt>
                <c:pt idx="164">
                  <c:v>4.272966E6</c:v>
                </c:pt>
                <c:pt idx="165">
                  <c:v>571750.0</c:v>
                </c:pt>
                <c:pt idx="166">
                  <c:v>2.505321E6</c:v>
                </c:pt>
                <c:pt idx="167">
                  <c:v>1.341134E6</c:v>
                </c:pt>
                <c:pt idx="168">
                  <c:v>2.8959285E7</c:v>
                </c:pt>
                <c:pt idx="169">
                  <c:v>2.7120509E7</c:v>
                </c:pt>
                <c:pt idx="170">
                  <c:v>7.084691E6</c:v>
                </c:pt>
                <c:pt idx="171">
                  <c:v>4.301677E6</c:v>
                </c:pt>
                <c:pt idx="172">
                  <c:v>2.392145E6</c:v>
                </c:pt>
                <c:pt idx="173">
                  <c:v>6.612099E6</c:v>
                </c:pt>
                <c:pt idx="174">
                  <c:v>409733.0</c:v>
                </c:pt>
                <c:pt idx="175">
                  <c:v>3.335268E6</c:v>
                </c:pt>
                <c:pt idx="176">
                  <c:v>2.3439224E7</c:v>
                </c:pt>
                <c:pt idx="177">
                  <c:v>123987.0</c:v>
                </c:pt>
                <c:pt idx="178">
                  <c:v>1.4577679E7</c:v>
                </c:pt>
                <c:pt idx="179">
                  <c:v>2.7710009E7</c:v>
                </c:pt>
                <c:pt idx="180">
                  <c:v>1.9942636E7</c:v>
                </c:pt>
                <c:pt idx="181">
                  <c:v>2.2780362E7</c:v>
                </c:pt>
                <c:pt idx="182">
                  <c:v>3.1512602E7</c:v>
                </c:pt>
                <c:pt idx="183">
                  <c:v>1.145344E6</c:v>
                </c:pt>
                <c:pt idx="184">
                  <c:v>2.832865E6</c:v>
                </c:pt>
                <c:pt idx="185">
                  <c:v>4.7828686E7</c:v>
                </c:pt>
                <c:pt idx="186">
                  <c:v>3.463694E6</c:v>
                </c:pt>
                <c:pt idx="187">
                  <c:v>2.9237949E7</c:v>
                </c:pt>
                <c:pt idx="188">
                  <c:v>2.428821E6</c:v>
                </c:pt>
                <c:pt idx="189">
                  <c:v>85000.0</c:v>
                </c:pt>
                <c:pt idx="190">
                  <c:v>2.6491945E7</c:v>
                </c:pt>
                <c:pt idx="191">
                  <c:v>1.584911E6</c:v>
                </c:pt>
                <c:pt idx="192">
                  <c:v>3.305599E6</c:v>
                </c:pt>
                <c:pt idx="193">
                  <c:v>1.3707874E7</c:v>
                </c:pt>
                <c:pt idx="194">
                  <c:v>2.087638E6</c:v>
                </c:pt>
                <c:pt idx="195">
                  <c:v>145200.0</c:v>
                </c:pt>
                <c:pt idx="196">
                  <c:v>1.5579993E7</c:v>
                </c:pt>
                <c:pt idx="197">
                  <c:v>3.795021E6</c:v>
                </c:pt>
                <c:pt idx="198">
                  <c:v>1.2535394E7</c:v>
                </c:pt>
                <c:pt idx="199">
                  <c:v>2.4233786E7</c:v>
                </c:pt>
                <c:pt idx="200">
                  <c:v>2.20024E6</c:v>
                </c:pt>
                <c:pt idx="201">
                  <c:v>1.7907361E7</c:v>
                </c:pt>
                <c:pt idx="202">
                  <c:v>3.939811E6</c:v>
                </c:pt>
                <c:pt idx="203">
                  <c:v>1.84808E6</c:v>
                </c:pt>
                <c:pt idx="204">
                  <c:v>4.331186E6</c:v>
                </c:pt>
                <c:pt idx="205">
                  <c:v>8.131763E6</c:v>
                </c:pt>
                <c:pt idx="206">
                  <c:v>2.2735007E7</c:v>
                </c:pt>
                <c:pt idx="207">
                  <c:v>4.44242E6</c:v>
                </c:pt>
                <c:pt idx="208">
                  <c:v>4.474828E6</c:v>
                </c:pt>
                <c:pt idx="209">
                  <c:v>7.630004E6</c:v>
                </c:pt>
                <c:pt idx="210">
                  <c:v>2.1179088E7</c:v>
                </c:pt>
                <c:pt idx="211">
                  <c:v>4.7878515E7</c:v>
                </c:pt>
                <c:pt idx="212">
                  <c:v>1.0017763E7</c:v>
                </c:pt>
                <c:pt idx="213">
                  <c:v>1.958967E6</c:v>
                </c:pt>
                <c:pt idx="214">
                  <c:v>4.385944E6</c:v>
                </c:pt>
                <c:pt idx="215">
                  <c:v>5.1972683E7</c:v>
                </c:pt>
                <c:pt idx="216">
                  <c:v>4.340912E6</c:v>
                </c:pt>
                <c:pt idx="217">
                  <c:v>2.210444E6</c:v>
                </c:pt>
                <c:pt idx="218">
                  <c:v>2.858972E6</c:v>
                </c:pt>
                <c:pt idx="219">
                  <c:v>5.358833E6</c:v>
                </c:pt>
                <c:pt idx="220">
                  <c:v>3.7971296E7</c:v>
                </c:pt>
                <c:pt idx="221">
                  <c:v>7.920921E6</c:v>
                </c:pt>
                <c:pt idx="222">
                  <c:v>1.5302641E7</c:v>
                </c:pt>
                <c:pt idx="223">
                  <c:v>2.209542E6</c:v>
                </c:pt>
                <c:pt idx="224">
                  <c:v>3.62335E6</c:v>
                </c:pt>
                <c:pt idx="225">
                  <c:v>1.53434E6</c:v>
                </c:pt>
                <c:pt idx="226">
                  <c:v>3.866238E7</c:v>
                </c:pt>
                <c:pt idx="227">
                  <c:v>2.3149814E7</c:v>
                </c:pt>
                <c:pt idx="228">
                  <c:v>2.477051E7</c:v>
                </c:pt>
                <c:pt idx="229">
                  <c:v>813216.0</c:v>
                </c:pt>
                <c:pt idx="230">
                  <c:v>1.5289442E7</c:v>
                </c:pt>
                <c:pt idx="231">
                  <c:v>2.027987E6</c:v>
                </c:pt>
                <c:pt idx="232">
                  <c:v>3.306936E6</c:v>
                </c:pt>
                <c:pt idx="233">
                  <c:v>350003.0</c:v>
                </c:pt>
                <c:pt idx="234">
                  <c:v>1.2594933E7</c:v>
                </c:pt>
                <c:pt idx="235">
                  <c:v>2.123194E6</c:v>
                </c:pt>
                <c:pt idx="236">
                  <c:v>2.21843582E8</c:v>
                </c:pt>
                <c:pt idx="237">
                  <c:v>5.8155867E7</c:v>
                </c:pt>
                <c:pt idx="238">
                  <c:v>5.6358999E7</c:v>
                </c:pt>
                <c:pt idx="239">
                  <c:v>1.5883405E7</c:v>
                </c:pt>
                <c:pt idx="240">
                  <c:v>6.539969E6</c:v>
                </c:pt>
                <c:pt idx="241">
                  <c:v>1.6029102E7</c:v>
                </c:pt>
                <c:pt idx="242">
                  <c:v>2.0773709E7</c:v>
                </c:pt>
                <c:pt idx="243">
                  <c:v>1.1421361E7</c:v>
                </c:pt>
                <c:pt idx="244">
                  <c:v>2.3563322E7</c:v>
                </c:pt>
                <c:pt idx="245">
                  <c:v>1.8759506E7</c:v>
                </c:pt>
                <c:pt idx="246">
                  <c:v>1.5777249E7</c:v>
                </c:pt>
                <c:pt idx="247">
                  <c:v>4.96964E7</c:v>
                </c:pt>
                <c:pt idx="248">
                  <c:v>1.078931E6</c:v>
                </c:pt>
                <c:pt idx="249">
                  <c:v>4.873615E6</c:v>
                </c:pt>
                <c:pt idx="250">
                  <c:v>4.588942E6</c:v>
                </c:pt>
                <c:pt idx="251">
                  <c:v>6.935037E6</c:v>
                </c:pt>
                <c:pt idx="252">
                  <c:v>1.9568052E7</c:v>
                </c:pt>
                <c:pt idx="253">
                  <c:v>3.1895377E7</c:v>
                </c:pt>
                <c:pt idx="254">
                  <c:v>1.200296E6</c:v>
                </c:pt>
                <c:pt idx="255">
                  <c:v>2.7083376E7</c:v>
                </c:pt>
                <c:pt idx="256">
                  <c:v>1.0075821E7</c:v>
                </c:pt>
                <c:pt idx="257">
                  <c:v>4.632514E6</c:v>
                </c:pt>
                <c:pt idx="258">
                  <c:v>5.525507E6</c:v>
                </c:pt>
                <c:pt idx="259">
                  <c:v>7.557844E6</c:v>
                </c:pt>
                <c:pt idx="260">
                  <c:v>7.135704E6</c:v>
                </c:pt>
                <c:pt idx="261">
                  <c:v>3.481213E6</c:v>
                </c:pt>
                <c:pt idx="262">
                  <c:v>430930.0</c:v>
                </c:pt>
                <c:pt idx="263">
                  <c:v>7.1469E7</c:v>
                </c:pt>
                <c:pt idx="264">
                  <c:v>1.2244576E7</c:v>
                </c:pt>
                <c:pt idx="265">
                  <c:v>4.555434E6</c:v>
                </c:pt>
                <c:pt idx="266">
                  <c:v>6.032839E6</c:v>
                </c:pt>
                <c:pt idx="267">
                  <c:v>7.90912E6</c:v>
                </c:pt>
                <c:pt idx="268">
                  <c:v>2.3591766E7</c:v>
                </c:pt>
                <c:pt idx="269">
                  <c:v>7.456046E6</c:v>
                </c:pt>
                <c:pt idx="270">
                  <c:v>1.8305054E7</c:v>
                </c:pt>
                <c:pt idx="271">
                  <c:v>1.1828309E7</c:v>
                </c:pt>
                <c:pt idx="272">
                  <c:v>3.3513151E7</c:v>
                </c:pt>
                <c:pt idx="273">
                  <c:v>2.3056623E7</c:v>
                </c:pt>
                <c:pt idx="274">
                  <c:v>2.1640249E7</c:v>
                </c:pt>
                <c:pt idx="275">
                  <c:v>5.956556E6</c:v>
                </c:pt>
                <c:pt idx="276">
                  <c:v>3.445305E6</c:v>
                </c:pt>
                <c:pt idx="277">
                  <c:v>506869.0</c:v>
                </c:pt>
                <c:pt idx="278">
                  <c:v>2.448809E6</c:v>
                </c:pt>
                <c:pt idx="279">
                  <c:v>9.003484E6</c:v>
                </c:pt>
                <c:pt idx="280">
                  <c:v>2.0737304E7</c:v>
                </c:pt>
                <c:pt idx="281">
                  <c:v>5.55647E6</c:v>
                </c:pt>
                <c:pt idx="282">
                  <c:v>2.0180377E7</c:v>
                </c:pt>
                <c:pt idx="283">
                  <c:v>1.4907939E7</c:v>
                </c:pt>
                <c:pt idx="284">
                  <c:v>2.7247409E7</c:v>
                </c:pt>
                <c:pt idx="285">
                  <c:v>1.058784E6</c:v>
                </c:pt>
                <c:pt idx="286">
                  <c:v>1.4637473E7</c:v>
                </c:pt>
                <c:pt idx="287">
                  <c:v>9.346076E6</c:v>
                </c:pt>
                <c:pt idx="288">
                  <c:v>7.482069E6</c:v>
                </c:pt>
                <c:pt idx="289">
                  <c:v>1.7645878E7</c:v>
                </c:pt>
                <c:pt idx="290">
                  <c:v>1.258451E7</c:v>
                </c:pt>
                <c:pt idx="291">
                  <c:v>579150.0</c:v>
                </c:pt>
                <c:pt idx="292">
                  <c:v>630075.0</c:v>
                </c:pt>
                <c:pt idx="293">
                  <c:v>2.2655471E7</c:v>
                </c:pt>
                <c:pt idx="294">
                  <c:v>1.4700365E7</c:v>
                </c:pt>
                <c:pt idx="295">
                  <c:v>3.841216E6</c:v>
                </c:pt>
                <c:pt idx="296">
                  <c:v>4.680728E6</c:v>
                </c:pt>
                <c:pt idx="297">
                  <c:v>6.672036E6</c:v>
                </c:pt>
                <c:pt idx="298">
                  <c:v>8.325736E6</c:v>
                </c:pt>
                <c:pt idx="299">
                  <c:v>3.5286427E7</c:v>
                </c:pt>
                <c:pt idx="300">
                  <c:v>2.63673E6</c:v>
                </c:pt>
                <c:pt idx="301">
                  <c:v>8.782223E6</c:v>
                </c:pt>
                <c:pt idx="302">
                  <c:v>1.2352447E7</c:v>
                </c:pt>
                <c:pt idx="303">
                  <c:v>1.4366743E7</c:v>
                </c:pt>
                <c:pt idx="304">
                  <c:v>1.5275152E7</c:v>
                </c:pt>
                <c:pt idx="305">
                  <c:v>3.367065E6</c:v>
                </c:pt>
                <c:pt idx="306">
                  <c:v>807710.0</c:v>
                </c:pt>
                <c:pt idx="307">
                  <c:v>5.748563E6</c:v>
                </c:pt>
                <c:pt idx="308">
                  <c:v>5.641439E6</c:v>
                </c:pt>
                <c:pt idx="309">
                  <c:v>1.88664E6</c:v>
                </c:pt>
                <c:pt idx="310">
                  <c:v>2.8510612E7</c:v>
                </c:pt>
                <c:pt idx="311">
                  <c:v>1.043473E7</c:v>
                </c:pt>
                <c:pt idx="312">
                  <c:v>2.0928514E7</c:v>
                </c:pt>
                <c:pt idx="313">
                  <c:v>1.130352E7</c:v>
                </c:pt>
                <c:pt idx="314">
                  <c:v>2.1775343E7</c:v>
                </c:pt>
                <c:pt idx="315">
                  <c:v>4.977615E6</c:v>
                </c:pt>
                <c:pt idx="316">
                  <c:v>1.9652802E7</c:v>
                </c:pt>
                <c:pt idx="317">
                  <c:v>1.012519E7</c:v>
                </c:pt>
                <c:pt idx="318">
                  <c:v>4.931721E6</c:v>
                </c:pt>
                <c:pt idx="319">
                  <c:v>6.423131E6</c:v>
                </c:pt>
                <c:pt idx="320">
                  <c:v>1.713135E6</c:v>
                </c:pt>
                <c:pt idx="321">
                  <c:v>3.1444158E7</c:v>
                </c:pt>
                <c:pt idx="322">
                  <c:v>6.276517E6</c:v>
                </c:pt>
                <c:pt idx="323">
                  <c:v>3.6903849E7</c:v>
                </c:pt>
                <c:pt idx="324">
                  <c:v>153717.0</c:v>
                </c:pt>
                <c:pt idx="325">
                  <c:v>4.646094E6</c:v>
                </c:pt>
                <c:pt idx="326">
                  <c:v>4.8377815E7</c:v>
                </c:pt>
                <c:pt idx="327">
                  <c:v>8.183865E6</c:v>
                </c:pt>
                <c:pt idx="328">
                  <c:v>9.862383E6</c:v>
                </c:pt>
                <c:pt idx="329">
                  <c:v>1.5496467E7</c:v>
                </c:pt>
                <c:pt idx="330">
                  <c:v>6.67581E6</c:v>
                </c:pt>
                <c:pt idx="331">
                  <c:v>1.5325561E7</c:v>
                </c:pt>
                <c:pt idx="332">
                  <c:v>2.4261802E7</c:v>
                </c:pt>
                <c:pt idx="333">
                  <c:v>2.243352E6</c:v>
                </c:pt>
                <c:pt idx="334">
                  <c:v>3.476987E6</c:v>
                </c:pt>
                <c:pt idx="335">
                  <c:v>9.9177801E7</c:v>
                </c:pt>
                <c:pt idx="336">
                  <c:v>9.077818E7</c:v>
                </c:pt>
                <c:pt idx="337">
                  <c:v>3.101953E6</c:v>
                </c:pt>
                <c:pt idx="338">
                  <c:v>7.042498E6</c:v>
                </c:pt>
                <c:pt idx="339">
                  <c:v>2.283984E7</c:v>
                </c:pt>
                <c:pt idx="340">
                  <c:v>3.1202848E7</c:v>
                </c:pt>
                <c:pt idx="341">
                  <c:v>2.900178E6</c:v>
                </c:pt>
                <c:pt idx="342">
                  <c:v>9.845551E6</c:v>
                </c:pt>
                <c:pt idx="343">
                  <c:v>3.2995511E7</c:v>
                </c:pt>
                <c:pt idx="344">
                  <c:v>1.3301322E7</c:v>
                </c:pt>
                <c:pt idx="345">
                  <c:v>5.833752E6</c:v>
                </c:pt>
                <c:pt idx="346">
                  <c:v>5.233439E6</c:v>
                </c:pt>
                <c:pt idx="347">
                  <c:v>1.752329E6</c:v>
                </c:pt>
                <c:pt idx="348">
                  <c:v>1.0713659E7</c:v>
                </c:pt>
                <c:pt idx="349">
                  <c:v>2.8547514E7</c:v>
                </c:pt>
                <c:pt idx="350">
                  <c:v>9.225879E6</c:v>
                </c:pt>
                <c:pt idx="351">
                  <c:v>2.0282207E7</c:v>
                </c:pt>
                <c:pt idx="352">
                  <c:v>5.23108E6</c:v>
                </c:pt>
                <c:pt idx="353">
                  <c:v>9.287386E6</c:v>
                </c:pt>
                <c:pt idx="354">
                  <c:v>5.63108E6</c:v>
                </c:pt>
                <c:pt idx="355">
                  <c:v>3.766754E6</c:v>
                </c:pt>
                <c:pt idx="356">
                  <c:v>2.400644E6</c:v>
                </c:pt>
                <c:pt idx="357">
                  <c:v>1.2495272E7</c:v>
                </c:pt>
                <c:pt idx="358">
                  <c:v>1.7889039E7</c:v>
                </c:pt>
                <c:pt idx="359">
                  <c:v>1.960344E6</c:v>
                </c:pt>
                <c:pt idx="360">
                  <c:v>2.0851751E7</c:v>
                </c:pt>
                <c:pt idx="361">
                  <c:v>5.0963509E7</c:v>
                </c:pt>
                <c:pt idx="362">
                  <c:v>6.751969E6</c:v>
                </c:pt>
                <c:pt idx="363">
                  <c:v>1.1339493E7</c:v>
                </c:pt>
                <c:pt idx="364">
                  <c:v>7.826331E6</c:v>
                </c:pt>
                <c:pt idx="365">
                  <c:v>3.299967E7</c:v>
                </c:pt>
                <c:pt idx="366">
                  <c:v>7.6374E6</c:v>
                </c:pt>
                <c:pt idx="367">
                  <c:v>144016.0</c:v>
                </c:pt>
                <c:pt idx="368">
                  <c:v>7.993158E6</c:v>
                </c:pt>
                <c:pt idx="369">
                  <c:v>2.3474011E7</c:v>
                </c:pt>
                <c:pt idx="370">
                  <c:v>5.754654E6</c:v>
                </c:pt>
                <c:pt idx="371">
                  <c:v>3.8702171E7</c:v>
                </c:pt>
                <c:pt idx="372">
                  <c:v>6.824292E6</c:v>
                </c:pt>
                <c:pt idx="373">
                  <c:v>4.97279E6</c:v>
                </c:pt>
                <c:pt idx="374">
                  <c:v>1.21414401E8</c:v>
                </c:pt>
                <c:pt idx="375">
                  <c:v>1.1197849E7</c:v>
                </c:pt>
                <c:pt idx="376">
                  <c:v>1.3958562E7</c:v>
                </c:pt>
                <c:pt idx="377">
                  <c:v>9.21262E6</c:v>
                </c:pt>
                <c:pt idx="378">
                  <c:v>4.998258E6</c:v>
                </c:pt>
                <c:pt idx="379">
                  <c:v>9.907577E6</c:v>
                </c:pt>
                <c:pt idx="380">
                  <c:v>3.452942E6</c:v>
                </c:pt>
                <c:pt idx="381">
                  <c:v>1.5590648E7</c:v>
                </c:pt>
                <c:pt idx="382">
                  <c:v>7.394449E6</c:v>
                </c:pt>
                <c:pt idx="383">
                  <c:v>5.753133E6</c:v>
                </c:pt>
                <c:pt idx="384">
                  <c:v>5.246056E6</c:v>
                </c:pt>
                <c:pt idx="385">
                  <c:v>6.729256E6</c:v>
                </c:pt>
                <c:pt idx="386">
                  <c:v>3.216592E6</c:v>
                </c:pt>
                <c:pt idx="387">
                  <c:v>1.476228E6</c:v>
                </c:pt>
                <c:pt idx="388">
                  <c:v>2.52E6</c:v>
                </c:pt>
                <c:pt idx="389">
                  <c:v>6.1386514E7</c:v>
                </c:pt>
                <c:pt idx="390">
                  <c:v>2.606976E6</c:v>
                </c:pt>
                <c:pt idx="391">
                  <c:v>8.500658E6</c:v>
                </c:pt>
                <c:pt idx="392">
                  <c:v>4.4774208E7</c:v>
                </c:pt>
                <c:pt idx="393">
                  <c:v>1.386778E7</c:v>
                </c:pt>
                <c:pt idx="394">
                  <c:v>2.6524123E7</c:v>
                </c:pt>
                <c:pt idx="395">
                  <c:v>2.99203E6</c:v>
                </c:pt>
                <c:pt idx="396">
                  <c:v>1.316635E6</c:v>
                </c:pt>
                <c:pt idx="397">
                  <c:v>7.7093E6</c:v>
                </c:pt>
                <c:pt idx="398">
                  <c:v>1.2560915E7</c:v>
                </c:pt>
                <c:pt idx="399">
                  <c:v>1.5845308E7</c:v>
                </c:pt>
                <c:pt idx="400">
                  <c:v>3.5778438E7</c:v>
                </c:pt>
                <c:pt idx="401">
                  <c:v>1.9491002E7</c:v>
                </c:pt>
                <c:pt idx="402">
                  <c:v>1.1839605E7</c:v>
                </c:pt>
                <c:pt idx="403">
                  <c:v>3.026477E6</c:v>
                </c:pt>
                <c:pt idx="404">
                  <c:v>186860.0</c:v>
                </c:pt>
                <c:pt idx="405">
                  <c:v>6.508276E6</c:v>
                </c:pt>
                <c:pt idx="406">
                  <c:v>2.0317299E7</c:v>
                </c:pt>
                <c:pt idx="407">
                  <c:v>5.579753E6</c:v>
                </c:pt>
                <c:pt idx="408">
                  <c:v>1.857E6</c:v>
                </c:pt>
                <c:pt idx="409">
                  <c:v>8.404275E6</c:v>
                </c:pt>
                <c:pt idx="410">
                  <c:v>2.5089902E7</c:v>
                </c:pt>
                <c:pt idx="411">
                  <c:v>1.870639E6</c:v>
                </c:pt>
                <c:pt idx="412">
                  <c:v>6.970344E6</c:v>
                </c:pt>
                <c:pt idx="413">
                  <c:v>8.073909E6</c:v>
                </c:pt>
                <c:pt idx="414">
                  <c:v>8.325645E6</c:v>
                </c:pt>
                <c:pt idx="415">
                  <c:v>5.814553E6</c:v>
                </c:pt>
                <c:pt idx="416">
                  <c:v>1.709161E6</c:v>
                </c:pt>
                <c:pt idx="417">
                  <c:v>8.551771E6</c:v>
                </c:pt>
                <c:pt idx="418">
                  <c:v>1.176905E6</c:v>
                </c:pt>
                <c:pt idx="419">
                  <c:v>3.787871E6</c:v>
                </c:pt>
                <c:pt idx="420">
                  <c:v>420173.0</c:v>
                </c:pt>
                <c:pt idx="421">
                  <c:v>9.319748E6</c:v>
                </c:pt>
                <c:pt idx="422">
                  <c:v>1.7113173E7</c:v>
                </c:pt>
                <c:pt idx="423">
                  <c:v>1.6323276E7</c:v>
                </c:pt>
                <c:pt idx="424">
                  <c:v>4.6852328E7</c:v>
                </c:pt>
                <c:pt idx="425">
                  <c:v>1.3302303E7</c:v>
                </c:pt>
                <c:pt idx="426">
                  <c:v>8.707E6</c:v>
                </c:pt>
                <c:pt idx="427">
                  <c:v>3.387151E7</c:v>
                </c:pt>
                <c:pt idx="428">
                  <c:v>8.009238E6</c:v>
                </c:pt>
                <c:pt idx="429">
                  <c:v>2.8799942E7</c:v>
                </c:pt>
                <c:pt idx="430">
                  <c:v>2.9148051E7</c:v>
                </c:pt>
                <c:pt idx="431">
                  <c:v>3.0164293E7</c:v>
                </c:pt>
                <c:pt idx="432">
                  <c:v>2.2971232E7</c:v>
                </c:pt>
                <c:pt idx="433">
                  <c:v>3.828419E6</c:v>
                </c:pt>
                <c:pt idx="434">
                  <c:v>1.2256596E7</c:v>
                </c:pt>
                <c:pt idx="435">
                  <c:v>2.0340558E7</c:v>
                </c:pt>
                <c:pt idx="436">
                  <c:v>5.9060864E7</c:v>
                </c:pt>
                <c:pt idx="437">
                  <c:v>3.265978E6</c:v>
                </c:pt>
                <c:pt idx="438">
                  <c:v>5.81403E6</c:v>
                </c:pt>
                <c:pt idx="439">
                  <c:v>9.353245E6</c:v>
                </c:pt>
                <c:pt idx="440">
                  <c:v>2.315182E7</c:v>
                </c:pt>
                <c:pt idx="441">
                  <c:v>3.177E6</c:v>
                </c:pt>
                <c:pt idx="442">
                  <c:v>470078.0</c:v>
                </c:pt>
                <c:pt idx="443">
                  <c:v>1.5927336E7</c:v>
                </c:pt>
                <c:pt idx="444">
                  <c:v>2.7427937E7</c:v>
                </c:pt>
                <c:pt idx="445">
                  <c:v>3.500353E6</c:v>
                </c:pt>
                <c:pt idx="446">
                  <c:v>1.9457247E7</c:v>
                </c:pt>
                <c:pt idx="447">
                  <c:v>2.9795E7</c:v>
                </c:pt>
                <c:pt idx="448">
                  <c:v>911198.0</c:v>
                </c:pt>
                <c:pt idx="449">
                  <c:v>1.7612359E7</c:v>
                </c:pt>
                <c:pt idx="450">
                  <c:v>1.3494037E7</c:v>
                </c:pt>
                <c:pt idx="451">
                  <c:v>6.094434E6</c:v>
                </c:pt>
                <c:pt idx="452">
                  <c:v>4.3234048E7</c:v>
                </c:pt>
                <c:pt idx="453">
                  <c:v>8.119132E6</c:v>
                </c:pt>
                <c:pt idx="454">
                  <c:v>5.185652E7</c:v>
                </c:pt>
                <c:pt idx="455">
                  <c:v>1.2723166E7</c:v>
                </c:pt>
                <c:pt idx="456">
                  <c:v>3.7439526E7</c:v>
                </c:pt>
                <c:pt idx="457">
                  <c:v>5.813819E6</c:v>
                </c:pt>
                <c:pt idx="458">
                  <c:v>2.0819066E7</c:v>
                </c:pt>
                <c:pt idx="459">
                  <c:v>9.315916E6</c:v>
                </c:pt>
                <c:pt idx="460">
                  <c:v>1.8074919E7</c:v>
                </c:pt>
                <c:pt idx="461">
                  <c:v>2.344748E6</c:v>
                </c:pt>
                <c:pt idx="462">
                  <c:v>5.238161E7</c:v>
                </c:pt>
                <c:pt idx="463">
                  <c:v>9.50442E6</c:v>
                </c:pt>
                <c:pt idx="464">
                  <c:v>1.6484636E7</c:v>
                </c:pt>
                <c:pt idx="465">
                  <c:v>1.0638517E7</c:v>
                </c:pt>
                <c:pt idx="466">
                  <c:v>3.2421631E7</c:v>
                </c:pt>
                <c:pt idx="467">
                  <c:v>4.161E6</c:v>
                </c:pt>
                <c:pt idx="468">
                  <c:v>1.7864557E7</c:v>
                </c:pt>
                <c:pt idx="469">
                  <c:v>5.37916E6</c:v>
                </c:pt>
                <c:pt idx="470">
                  <c:v>1.1473569E7</c:v>
                </c:pt>
                <c:pt idx="471">
                  <c:v>2.1506603E7</c:v>
                </c:pt>
                <c:pt idx="472">
                  <c:v>3.136895E6</c:v>
                </c:pt>
                <c:pt idx="473">
                  <c:v>1.863165E6</c:v>
                </c:pt>
                <c:pt idx="474">
                  <c:v>7.471594E6</c:v>
                </c:pt>
                <c:pt idx="475">
                  <c:v>2.1486364E7</c:v>
                </c:pt>
                <c:pt idx="476">
                  <c:v>402298.0</c:v>
                </c:pt>
                <c:pt idx="477">
                  <c:v>1.5704252E7</c:v>
                </c:pt>
                <c:pt idx="478">
                  <c:v>1.6205172E7</c:v>
                </c:pt>
                <c:pt idx="479">
                  <c:v>2.2643374E7</c:v>
                </c:pt>
                <c:pt idx="480">
                  <c:v>4.7448045E7</c:v>
                </c:pt>
                <c:pt idx="481">
                  <c:v>1.7079517E7</c:v>
                </c:pt>
                <c:pt idx="482">
                  <c:v>1.1752865E7</c:v>
                </c:pt>
                <c:pt idx="483">
                  <c:v>1.2526365E7</c:v>
                </c:pt>
                <c:pt idx="484">
                  <c:v>3.83049E6</c:v>
                </c:pt>
                <c:pt idx="485">
                  <c:v>1.3700784E7</c:v>
                </c:pt>
                <c:pt idx="486">
                  <c:v>5.019608E6</c:v>
                </c:pt>
                <c:pt idx="487">
                  <c:v>2.590826E6</c:v>
                </c:pt>
                <c:pt idx="488">
                  <c:v>6.70106E6</c:v>
                </c:pt>
                <c:pt idx="489">
                  <c:v>3.5763129E7</c:v>
                </c:pt>
                <c:pt idx="490">
                  <c:v>4.585364E6</c:v>
                </c:pt>
                <c:pt idx="491">
                  <c:v>139536.0</c:v>
                </c:pt>
                <c:pt idx="492">
                  <c:v>1.9630919E7</c:v>
                </c:pt>
                <c:pt idx="493">
                  <c:v>1.8641817E7</c:v>
                </c:pt>
                <c:pt idx="494">
                  <c:v>1.67681442E8</c:v>
                </c:pt>
                <c:pt idx="495">
                  <c:v>9.909E6</c:v>
                </c:pt>
                <c:pt idx="496">
                  <c:v>2.305361E7</c:v>
                </c:pt>
                <c:pt idx="497">
                  <c:v>2.706572E6</c:v>
                </c:pt>
                <c:pt idx="498">
                  <c:v>1.2011014E7</c:v>
                </c:pt>
                <c:pt idx="499">
                  <c:v>4.0939849E7</c:v>
                </c:pt>
                <c:pt idx="500">
                  <c:v>3.937585E6</c:v>
                </c:pt>
                <c:pt idx="501">
                  <c:v>1.0133678E7</c:v>
                </c:pt>
                <c:pt idx="502">
                  <c:v>2.9762397E7</c:v>
                </c:pt>
                <c:pt idx="503">
                  <c:v>7.580506E6</c:v>
                </c:pt>
                <c:pt idx="504">
                  <c:v>5.5374999E7</c:v>
                </c:pt>
                <c:pt idx="505">
                  <c:v>7.24217E6</c:v>
                </c:pt>
                <c:pt idx="506">
                  <c:v>2.594856E6</c:v>
                </c:pt>
                <c:pt idx="507">
                  <c:v>1.2127506E7</c:v>
                </c:pt>
                <c:pt idx="508">
                  <c:v>2.480866E6</c:v>
                </c:pt>
                <c:pt idx="509">
                  <c:v>1.290228E6</c:v>
                </c:pt>
                <c:pt idx="510">
                  <c:v>122500.0</c:v>
                </c:pt>
                <c:pt idx="511">
                  <c:v>771114.0</c:v>
                </c:pt>
                <c:pt idx="512">
                  <c:v>1.8347495E7</c:v>
                </c:pt>
                <c:pt idx="513">
                  <c:v>5.775152E6</c:v>
                </c:pt>
                <c:pt idx="514">
                  <c:v>1.5325564E7</c:v>
                </c:pt>
                <c:pt idx="515">
                  <c:v>6.9886915E7</c:v>
                </c:pt>
                <c:pt idx="516">
                  <c:v>4.3329777E7</c:v>
                </c:pt>
                <c:pt idx="517">
                  <c:v>4.5604925E7</c:v>
                </c:pt>
                <c:pt idx="518">
                  <c:v>5.4793046E7</c:v>
                </c:pt>
                <c:pt idx="519">
                  <c:v>2.3029434E7</c:v>
                </c:pt>
                <c:pt idx="520">
                  <c:v>2.1612419E7</c:v>
                </c:pt>
                <c:pt idx="521">
                  <c:v>1.899862E6</c:v>
                </c:pt>
                <c:pt idx="522">
                  <c:v>5.212974E6</c:v>
                </c:pt>
                <c:pt idx="523">
                  <c:v>1.0957431E7</c:v>
                </c:pt>
                <c:pt idx="524">
                  <c:v>3.367296E7</c:v>
                </c:pt>
                <c:pt idx="525">
                  <c:v>3.791187E6</c:v>
                </c:pt>
                <c:pt idx="526">
                  <c:v>4.558055E6</c:v>
                </c:pt>
                <c:pt idx="527">
                  <c:v>2.547762E7</c:v>
                </c:pt>
                <c:pt idx="528">
                  <c:v>5.485392E6</c:v>
                </c:pt>
                <c:pt idx="529">
                  <c:v>1.8684438E7</c:v>
                </c:pt>
                <c:pt idx="530">
                  <c:v>3.5311532E7</c:v>
                </c:pt>
                <c:pt idx="531">
                  <c:v>3.5153787E7</c:v>
                </c:pt>
                <c:pt idx="532">
                  <c:v>1.958539E6</c:v>
                </c:pt>
                <c:pt idx="533">
                  <c:v>2.5812667E7</c:v>
                </c:pt>
                <c:pt idx="534">
                  <c:v>2.9503277E7</c:v>
                </c:pt>
                <c:pt idx="535">
                  <c:v>6.3887965E7</c:v>
                </c:pt>
                <c:pt idx="536">
                  <c:v>6.614054E6</c:v>
                </c:pt>
                <c:pt idx="537">
                  <c:v>4.7126711E7</c:v>
                </c:pt>
                <c:pt idx="538">
                  <c:v>2.4933273E7</c:v>
                </c:pt>
                <c:pt idx="539">
                  <c:v>3.571441E6</c:v>
                </c:pt>
                <c:pt idx="540">
                  <c:v>4.879848E7</c:v>
                </c:pt>
                <c:pt idx="541">
                  <c:v>1.924386E6</c:v>
                </c:pt>
                <c:pt idx="542">
                  <c:v>1.7006576E7</c:v>
                </c:pt>
                <c:pt idx="543">
                  <c:v>9.943984E6</c:v>
                </c:pt>
                <c:pt idx="544">
                  <c:v>3.5835942E7</c:v>
                </c:pt>
                <c:pt idx="545">
                  <c:v>1.625943E6</c:v>
                </c:pt>
                <c:pt idx="546">
                  <c:v>5.4745646E7</c:v>
                </c:pt>
                <c:pt idx="547">
                  <c:v>3.3678284E7</c:v>
                </c:pt>
                <c:pt idx="548">
                  <c:v>9.89588E6</c:v>
                </c:pt>
                <c:pt idx="549">
                  <c:v>3.338705E6</c:v>
                </c:pt>
                <c:pt idx="550">
                  <c:v>2.923193E6</c:v>
                </c:pt>
                <c:pt idx="551">
                  <c:v>4.3960157E7</c:v>
                </c:pt>
                <c:pt idx="552">
                  <c:v>1.416921E7</c:v>
                </c:pt>
                <c:pt idx="553">
                  <c:v>6.244279E6</c:v>
                </c:pt>
                <c:pt idx="554">
                  <c:v>212142.0</c:v>
                </c:pt>
                <c:pt idx="555">
                  <c:v>1.63987634E8</c:v>
                </c:pt>
                <c:pt idx="556">
                  <c:v>7.6956683E7</c:v>
                </c:pt>
                <c:pt idx="557">
                  <c:v>8.303227E6</c:v>
                </c:pt>
                <c:pt idx="558">
                  <c:v>3.576539E7</c:v>
                </c:pt>
                <c:pt idx="559">
                  <c:v>1.2427658E7</c:v>
                </c:pt>
                <c:pt idx="560">
                  <c:v>1.338577E6</c:v>
                </c:pt>
                <c:pt idx="561">
                  <c:v>7.471743E7</c:v>
                </c:pt>
                <c:pt idx="562">
                  <c:v>8.062047E6</c:v>
                </c:pt>
                <c:pt idx="563">
                  <c:v>9.586E6</c:v>
                </c:pt>
                <c:pt idx="564">
                  <c:v>3.812091E6</c:v>
                </c:pt>
                <c:pt idx="565">
                  <c:v>1.1518452E7</c:v>
                </c:pt>
                <c:pt idx="566">
                  <c:v>7.329066E6</c:v>
                </c:pt>
                <c:pt idx="567">
                  <c:v>448765.0</c:v>
                </c:pt>
                <c:pt idx="568">
                  <c:v>2.0709714E7</c:v>
                </c:pt>
                <c:pt idx="569">
                  <c:v>1.086214E7</c:v>
                </c:pt>
                <c:pt idx="570">
                  <c:v>7.921194E6</c:v>
                </c:pt>
                <c:pt idx="571">
                  <c:v>4.0868482E7</c:v>
                </c:pt>
                <c:pt idx="572">
                  <c:v>2.7323694E7</c:v>
                </c:pt>
                <c:pt idx="573">
                  <c:v>248120.0</c:v>
                </c:pt>
                <c:pt idx="574">
                  <c:v>5.09448E6</c:v>
                </c:pt>
                <c:pt idx="575">
                  <c:v>9.997791E6</c:v>
                </c:pt>
                <c:pt idx="576">
                  <c:v>4.2410743E7</c:v>
                </c:pt>
                <c:pt idx="577">
                  <c:v>7.352732E6</c:v>
                </c:pt>
                <c:pt idx="578">
                  <c:v>3.9430641E7</c:v>
                </c:pt>
                <c:pt idx="579">
                  <c:v>859489.0</c:v>
                </c:pt>
                <c:pt idx="580">
                  <c:v>1.253999E6</c:v>
                </c:pt>
                <c:pt idx="581">
                  <c:v>1.115104E7</c:v>
                </c:pt>
                <c:pt idx="582">
                  <c:v>5.492281E6</c:v>
                </c:pt>
                <c:pt idx="583">
                  <c:v>9.403E6</c:v>
                </c:pt>
                <c:pt idx="584">
                  <c:v>2.0065218E7</c:v>
                </c:pt>
                <c:pt idx="585">
                  <c:v>1.1434416E7</c:v>
                </c:pt>
                <c:pt idx="586">
                  <c:v>6.763147E7</c:v>
                </c:pt>
                <c:pt idx="587">
                  <c:v>1.463199E6</c:v>
                </c:pt>
                <c:pt idx="588">
                  <c:v>4.104344E6</c:v>
                </c:pt>
                <c:pt idx="589">
                  <c:v>5.24312E7</c:v>
                </c:pt>
                <c:pt idx="590">
                  <c:v>3.4125258E7</c:v>
                </c:pt>
                <c:pt idx="591">
                  <c:v>3.4314507E7</c:v>
                </c:pt>
                <c:pt idx="592">
                  <c:v>1.253787E6</c:v>
                </c:pt>
                <c:pt idx="593">
                  <c:v>1.7381629E7</c:v>
                </c:pt>
                <c:pt idx="594">
                  <c:v>1.0349136E7</c:v>
                </c:pt>
                <c:pt idx="595">
                  <c:v>9.848539E6</c:v>
                </c:pt>
                <c:pt idx="596">
                  <c:v>2.1526703E7</c:v>
                </c:pt>
                <c:pt idx="597">
                  <c:v>7.09303E6</c:v>
                </c:pt>
                <c:pt idx="598">
                  <c:v>3.5898819E7</c:v>
                </c:pt>
                <c:pt idx="599">
                  <c:v>4.933528E6</c:v>
                </c:pt>
                <c:pt idx="600">
                  <c:v>1.490305E6</c:v>
                </c:pt>
                <c:pt idx="601">
                  <c:v>1.443005E6</c:v>
                </c:pt>
                <c:pt idx="602">
                  <c:v>1.3261688E7</c:v>
                </c:pt>
                <c:pt idx="603">
                  <c:v>1.450999E6</c:v>
                </c:pt>
                <c:pt idx="604">
                  <c:v>7.6114597E7</c:v>
                </c:pt>
                <c:pt idx="605">
                  <c:v>1.8539E7</c:v>
                </c:pt>
                <c:pt idx="606">
                  <c:v>5.1597198E7</c:v>
                </c:pt>
                <c:pt idx="607">
                  <c:v>2.050321E6</c:v>
                </c:pt>
                <c:pt idx="608">
                  <c:v>6.052821E6</c:v>
                </c:pt>
                <c:pt idx="609">
                  <c:v>1.043552E6</c:v>
                </c:pt>
                <c:pt idx="610">
                  <c:v>2.0227463E7</c:v>
                </c:pt>
                <c:pt idx="611">
                  <c:v>1.3655436E7</c:v>
                </c:pt>
                <c:pt idx="612">
                  <c:v>8.20539E6</c:v>
                </c:pt>
                <c:pt idx="613">
                  <c:v>4.748855E6</c:v>
                </c:pt>
                <c:pt idx="614">
                  <c:v>6.192341E6</c:v>
                </c:pt>
                <c:pt idx="615">
                  <c:v>9.320714E6</c:v>
                </c:pt>
                <c:pt idx="616">
                  <c:v>6.0465108E7</c:v>
                </c:pt>
                <c:pt idx="617">
                  <c:v>6.671E6</c:v>
                </c:pt>
                <c:pt idx="618">
                  <c:v>3.1285965E7</c:v>
                </c:pt>
                <c:pt idx="619">
                  <c:v>3.7554E7</c:v>
                </c:pt>
                <c:pt idx="620">
                  <c:v>1.830364E7</c:v>
                </c:pt>
                <c:pt idx="621">
                  <c:v>6.015502E6</c:v>
                </c:pt>
                <c:pt idx="622">
                  <c:v>3.1986407E7</c:v>
                </c:pt>
                <c:pt idx="623">
                  <c:v>1.1816012E7</c:v>
                </c:pt>
                <c:pt idx="624">
                  <c:v>9.889091E6</c:v>
                </c:pt>
                <c:pt idx="625">
                  <c:v>6.079828E6</c:v>
                </c:pt>
                <c:pt idx="626">
                  <c:v>4.8423445E7</c:v>
                </c:pt>
                <c:pt idx="627">
                  <c:v>9.452617E6</c:v>
                </c:pt>
                <c:pt idx="628">
                  <c:v>463025.0</c:v>
                </c:pt>
                <c:pt idx="629">
                  <c:v>1.8295487E7</c:v>
                </c:pt>
                <c:pt idx="630">
                  <c:v>1.5664556E7</c:v>
                </c:pt>
                <c:pt idx="631">
                  <c:v>2.4398238E7</c:v>
                </c:pt>
                <c:pt idx="632">
                  <c:v>2.0168178E7</c:v>
                </c:pt>
                <c:pt idx="633">
                  <c:v>1.0940828E7</c:v>
                </c:pt>
                <c:pt idx="634">
                  <c:v>9.7323003E7</c:v>
                </c:pt>
                <c:pt idx="635">
                  <c:v>1.3923022E7</c:v>
                </c:pt>
                <c:pt idx="636">
                  <c:v>4.182879E6</c:v>
                </c:pt>
                <c:pt idx="637">
                  <c:v>6.1840602E7</c:v>
                </c:pt>
                <c:pt idx="638">
                  <c:v>1.6558741E7</c:v>
                </c:pt>
                <c:pt idx="639">
                  <c:v>5.021382E6</c:v>
                </c:pt>
                <c:pt idx="640">
                  <c:v>1.9109523E7</c:v>
                </c:pt>
                <c:pt idx="641">
                  <c:v>2.3696501E7</c:v>
                </c:pt>
                <c:pt idx="642">
                  <c:v>1.4398509E7</c:v>
                </c:pt>
                <c:pt idx="643">
                  <c:v>1.8934738E7</c:v>
                </c:pt>
                <c:pt idx="644">
                  <c:v>1.110088E7</c:v>
                </c:pt>
                <c:pt idx="645">
                  <c:v>1.0651307E8</c:v>
                </c:pt>
                <c:pt idx="646">
                  <c:v>1.203984E7</c:v>
                </c:pt>
                <c:pt idx="647">
                  <c:v>2.31943621E8</c:v>
                </c:pt>
                <c:pt idx="648">
                  <c:v>2.863963E6</c:v>
                </c:pt>
                <c:pt idx="649">
                  <c:v>1.863693E6</c:v>
                </c:pt>
                <c:pt idx="650">
                  <c:v>8.404385E6</c:v>
                </c:pt>
                <c:pt idx="651">
                  <c:v>9.7078901E7</c:v>
                </c:pt>
                <c:pt idx="652">
                  <c:v>1.4279826E7</c:v>
                </c:pt>
                <c:pt idx="653">
                  <c:v>1.0412859E7</c:v>
                </c:pt>
                <c:pt idx="654">
                  <c:v>3.357946E6</c:v>
                </c:pt>
                <c:pt idx="655">
                  <c:v>6.591841E6</c:v>
                </c:pt>
                <c:pt idx="656">
                  <c:v>4.4207611E7</c:v>
                </c:pt>
                <c:pt idx="657">
                  <c:v>3.150141E6</c:v>
                </c:pt>
                <c:pt idx="658">
                  <c:v>2.0856921E7</c:v>
                </c:pt>
                <c:pt idx="659">
                  <c:v>1.9289737E7</c:v>
                </c:pt>
                <c:pt idx="660">
                  <c:v>6.787805E6</c:v>
                </c:pt>
                <c:pt idx="661">
                  <c:v>1.9048108E7</c:v>
                </c:pt>
                <c:pt idx="662">
                  <c:v>2.967619E6</c:v>
                </c:pt>
                <c:pt idx="663">
                  <c:v>396445.0</c:v>
                </c:pt>
                <c:pt idx="664">
                  <c:v>3.470491E7</c:v>
                </c:pt>
                <c:pt idx="665">
                  <c:v>8.048849E6</c:v>
                </c:pt>
                <c:pt idx="666">
                  <c:v>4.169122E6</c:v>
                </c:pt>
                <c:pt idx="667">
                  <c:v>8.985347E6</c:v>
                </c:pt>
                <c:pt idx="668">
                  <c:v>1.9264752E7</c:v>
                </c:pt>
                <c:pt idx="669">
                  <c:v>7.471717E6</c:v>
                </c:pt>
                <c:pt idx="670">
                  <c:v>7.309598E6</c:v>
                </c:pt>
                <c:pt idx="671">
                  <c:v>2.3143497E7</c:v>
                </c:pt>
                <c:pt idx="672">
                  <c:v>6.346529E6</c:v>
                </c:pt>
                <c:pt idx="673">
                  <c:v>4.462708E6</c:v>
                </c:pt>
                <c:pt idx="674">
                  <c:v>3.515742E7</c:v>
                </c:pt>
                <c:pt idx="675">
                  <c:v>2.871921E6</c:v>
                </c:pt>
                <c:pt idx="676">
                  <c:v>3.7949015E7</c:v>
                </c:pt>
                <c:pt idx="677">
                  <c:v>2.1960014E7</c:v>
                </c:pt>
                <c:pt idx="678">
                  <c:v>1.0896631E7</c:v>
                </c:pt>
                <c:pt idx="679">
                  <c:v>1.3995722E7</c:v>
                </c:pt>
                <c:pt idx="680">
                  <c:v>3.0114769E7</c:v>
                </c:pt>
                <c:pt idx="681">
                  <c:v>3.242527E6</c:v>
                </c:pt>
                <c:pt idx="682">
                  <c:v>1.02861E7</c:v>
                </c:pt>
                <c:pt idx="683">
                  <c:v>4.252809E6</c:v>
                </c:pt>
                <c:pt idx="684">
                  <c:v>9.333672E6</c:v>
                </c:pt>
                <c:pt idx="685">
                  <c:v>4.7650138E7</c:v>
                </c:pt>
                <c:pt idx="686">
                  <c:v>2.8702836E7</c:v>
                </c:pt>
                <c:pt idx="687">
                  <c:v>1.3802784E7</c:v>
                </c:pt>
                <c:pt idx="688">
                  <c:v>2.7960033E7</c:v>
                </c:pt>
                <c:pt idx="689">
                  <c:v>539222.0</c:v>
                </c:pt>
                <c:pt idx="690">
                  <c:v>1.1407724E7</c:v>
                </c:pt>
                <c:pt idx="691">
                  <c:v>3.303731E6</c:v>
                </c:pt>
                <c:pt idx="692">
                  <c:v>7.78896E6</c:v>
                </c:pt>
                <c:pt idx="693">
                  <c:v>1.4125139E7</c:v>
                </c:pt>
                <c:pt idx="694">
                  <c:v>1.03678114E8</c:v>
                </c:pt>
                <c:pt idx="695">
                  <c:v>9.561694E7</c:v>
                </c:pt>
                <c:pt idx="696">
                  <c:v>7.498292E6</c:v>
                </c:pt>
                <c:pt idx="697">
                  <c:v>9.172135E6</c:v>
                </c:pt>
                <c:pt idx="698">
                  <c:v>3.3831E7</c:v>
                </c:pt>
                <c:pt idx="699">
                  <c:v>5.848404E6</c:v>
                </c:pt>
                <c:pt idx="700">
                  <c:v>1.0521886E7</c:v>
                </c:pt>
                <c:pt idx="701">
                  <c:v>5.081E6</c:v>
                </c:pt>
                <c:pt idx="702">
                  <c:v>2.1626E7</c:v>
                </c:pt>
                <c:pt idx="703">
                  <c:v>8.4415595E7</c:v>
                </c:pt>
                <c:pt idx="704">
                  <c:v>7.8577E7</c:v>
                </c:pt>
                <c:pt idx="705">
                  <c:v>3.1138605E7</c:v>
                </c:pt>
                <c:pt idx="706">
                  <c:v>5.5012929E7</c:v>
                </c:pt>
                <c:pt idx="707">
                  <c:v>3.2457739E7</c:v>
                </c:pt>
                <c:pt idx="708">
                  <c:v>1.0511705E7</c:v>
                </c:pt>
                <c:pt idx="709">
                  <c:v>2.5961009E7</c:v>
                </c:pt>
                <c:pt idx="710">
                  <c:v>2.1986E7</c:v>
                </c:pt>
                <c:pt idx="711">
                  <c:v>2.2403E7</c:v>
                </c:pt>
                <c:pt idx="712">
                  <c:v>1.908825E6</c:v>
                </c:pt>
                <c:pt idx="713">
                  <c:v>8.535609E6</c:v>
                </c:pt>
                <c:pt idx="714">
                  <c:v>1.1625864E7</c:v>
                </c:pt>
                <c:pt idx="715">
                  <c:v>3.4339037E7</c:v>
                </c:pt>
                <c:pt idx="716">
                  <c:v>7.509275E6</c:v>
                </c:pt>
                <c:pt idx="717">
                  <c:v>7.074441E7</c:v>
                </c:pt>
                <c:pt idx="718">
                  <c:v>3.4422023E7</c:v>
                </c:pt>
                <c:pt idx="719">
                  <c:v>4.8316198E7</c:v>
                </c:pt>
                <c:pt idx="720">
                  <c:v>2.0314675E7</c:v>
                </c:pt>
                <c:pt idx="721">
                  <c:v>9.6637031E7</c:v>
                </c:pt>
                <c:pt idx="722">
                  <c:v>1.7784713E7</c:v>
                </c:pt>
                <c:pt idx="723">
                  <c:v>1.5931732E7</c:v>
                </c:pt>
                <c:pt idx="724">
                  <c:v>3.5623597E7</c:v>
                </c:pt>
                <c:pt idx="725">
                  <c:v>1.0189463E7</c:v>
                </c:pt>
                <c:pt idx="726">
                  <c:v>7.1111981E7</c:v>
                </c:pt>
                <c:pt idx="727">
                  <c:v>3.0365251E7</c:v>
                </c:pt>
                <c:pt idx="728">
                  <c:v>1.9359326E7</c:v>
                </c:pt>
                <c:pt idx="729">
                  <c:v>2.7710774E7</c:v>
                </c:pt>
                <c:pt idx="730">
                  <c:v>4.520963E7</c:v>
                </c:pt>
                <c:pt idx="731">
                  <c:v>1.6849868E7</c:v>
                </c:pt>
                <c:pt idx="732">
                  <c:v>2.7011346E7</c:v>
                </c:pt>
                <c:pt idx="733">
                  <c:v>2.4489751E7</c:v>
                </c:pt>
                <c:pt idx="734">
                  <c:v>2.7660484E7</c:v>
                </c:pt>
                <c:pt idx="735">
                  <c:v>106041.0</c:v>
                </c:pt>
                <c:pt idx="736">
                  <c:v>4.7650108E7</c:v>
                </c:pt>
                <c:pt idx="737">
                  <c:v>5.999779E6</c:v>
                </c:pt>
                <c:pt idx="738">
                  <c:v>3.8853072E7</c:v>
                </c:pt>
                <c:pt idx="739">
                  <c:v>3.076416E6</c:v>
                </c:pt>
                <c:pt idx="740">
                  <c:v>3.0706897E7</c:v>
                </c:pt>
                <c:pt idx="741">
                  <c:v>3.1988638E7</c:v>
                </c:pt>
                <c:pt idx="742">
                  <c:v>9.052247E6</c:v>
                </c:pt>
                <c:pt idx="743">
                  <c:v>2.3265E7</c:v>
                </c:pt>
                <c:pt idx="744">
                  <c:v>4.856018E6</c:v>
                </c:pt>
                <c:pt idx="745">
                  <c:v>1.4240432E7</c:v>
                </c:pt>
                <c:pt idx="746">
                  <c:v>1.268364E6</c:v>
                </c:pt>
                <c:pt idx="747">
                  <c:v>4.773626E6</c:v>
                </c:pt>
                <c:pt idx="748">
                  <c:v>1.107381E7</c:v>
                </c:pt>
                <c:pt idx="749">
                  <c:v>1.8339569E7</c:v>
                </c:pt>
                <c:pt idx="750">
                  <c:v>2.2716195E7</c:v>
                </c:pt>
                <c:pt idx="751">
                  <c:v>6.711046E6</c:v>
                </c:pt>
                <c:pt idx="752">
                  <c:v>6.045389E7</c:v>
                </c:pt>
                <c:pt idx="753">
                  <c:v>3.7825873E7</c:v>
                </c:pt>
                <c:pt idx="754">
                  <c:v>2.6062111E7</c:v>
                </c:pt>
                <c:pt idx="755">
                  <c:v>2.2206658E7</c:v>
                </c:pt>
                <c:pt idx="756">
                  <c:v>1.0131701E7</c:v>
                </c:pt>
                <c:pt idx="757">
                  <c:v>771656.0</c:v>
                </c:pt>
                <c:pt idx="758">
                  <c:v>6.005825E6</c:v>
                </c:pt>
                <c:pt idx="759">
                  <c:v>2.8163245E7</c:v>
                </c:pt>
                <c:pt idx="760">
                  <c:v>1.2742587E7</c:v>
                </c:pt>
                <c:pt idx="761">
                  <c:v>8.630005E6</c:v>
                </c:pt>
                <c:pt idx="762">
                  <c:v>4.402972E6</c:v>
                </c:pt>
                <c:pt idx="763">
                  <c:v>2.6359818E7</c:v>
                </c:pt>
                <c:pt idx="764">
                  <c:v>2.2985749E7</c:v>
                </c:pt>
                <c:pt idx="765">
                  <c:v>606285.0</c:v>
                </c:pt>
                <c:pt idx="766">
                  <c:v>6.9273479E7</c:v>
                </c:pt>
                <c:pt idx="767">
                  <c:v>8.062589E7</c:v>
                </c:pt>
                <c:pt idx="768">
                  <c:v>2.648963E6</c:v>
                </c:pt>
                <c:pt idx="769">
                  <c:v>1.2317325E7</c:v>
                </c:pt>
                <c:pt idx="770">
                  <c:v>5.6068162E7</c:v>
                </c:pt>
                <c:pt idx="771">
                  <c:v>5.0884804E7</c:v>
                </c:pt>
                <c:pt idx="772">
                  <c:v>3.182941E6</c:v>
                </c:pt>
                <c:pt idx="773">
                  <c:v>2.4353368E7</c:v>
                </c:pt>
                <c:pt idx="774">
                  <c:v>1.498527E6</c:v>
                </c:pt>
                <c:pt idx="775">
                  <c:v>1.8673349E7</c:v>
                </c:pt>
                <c:pt idx="776">
                  <c:v>8.032326E6</c:v>
                </c:pt>
                <c:pt idx="777">
                  <c:v>1.2410726E7</c:v>
                </c:pt>
                <c:pt idx="778">
                  <c:v>1.01065147E8</c:v>
                </c:pt>
                <c:pt idx="779">
                  <c:v>2.6582978E7</c:v>
                </c:pt>
                <c:pt idx="780">
                  <c:v>3.127855E7</c:v>
                </c:pt>
                <c:pt idx="781">
                  <c:v>3.9788832E7</c:v>
                </c:pt>
                <c:pt idx="782">
                  <c:v>2.4066238E7</c:v>
                </c:pt>
                <c:pt idx="783">
                  <c:v>2.850675E6</c:v>
                </c:pt>
                <c:pt idx="784">
                  <c:v>1.9153798E7</c:v>
                </c:pt>
                <c:pt idx="785">
                  <c:v>1.67138E7</c:v>
                </c:pt>
                <c:pt idx="786">
                  <c:v>1.3732978E7</c:v>
                </c:pt>
                <c:pt idx="787">
                  <c:v>4.8555539E7</c:v>
                </c:pt>
                <c:pt idx="788">
                  <c:v>1.1300027E7</c:v>
                </c:pt>
                <c:pt idx="789">
                  <c:v>5.8163689E7</c:v>
                </c:pt>
                <c:pt idx="790">
                  <c:v>9.028589E6</c:v>
                </c:pt>
                <c:pt idx="791">
                  <c:v>1.6055957E7</c:v>
                </c:pt>
                <c:pt idx="792">
                  <c:v>1.118166E8</c:v>
                </c:pt>
                <c:pt idx="793">
                  <c:v>1.09090048E8</c:v>
                </c:pt>
                <c:pt idx="794">
                  <c:v>183662.0</c:v>
                </c:pt>
                <c:pt idx="795">
                  <c:v>5.5752567E7</c:v>
                </c:pt>
                <c:pt idx="796">
                  <c:v>5.783967E6</c:v>
                </c:pt>
                <c:pt idx="797">
                  <c:v>7.969439E6</c:v>
                </c:pt>
                <c:pt idx="798">
                  <c:v>9.8610296E7</c:v>
                </c:pt>
                <c:pt idx="799">
                  <c:v>2.76407E6</c:v>
                </c:pt>
                <c:pt idx="800">
                  <c:v>1.508676E6</c:v>
                </c:pt>
                <c:pt idx="801">
                  <c:v>5.6632857E7</c:v>
                </c:pt>
                <c:pt idx="802">
                  <c:v>4.2112798E7</c:v>
                </c:pt>
                <c:pt idx="803">
                  <c:v>6.126871E6</c:v>
                </c:pt>
                <c:pt idx="804">
                  <c:v>2.5455022E7</c:v>
                </c:pt>
                <c:pt idx="805">
                  <c:v>4.561398E7</c:v>
                </c:pt>
                <c:pt idx="806">
                  <c:v>2.3749623E7</c:v>
                </c:pt>
                <c:pt idx="807">
                  <c:v>3.047612E7</c:v>
                </c:pt>
                <c:pt idx="808">
                  <c:v>1.829E7</c:v>
                </c:pt>
                <c:pt idx="809">
                  <c:v>2.3449003E7</c:v>
                </c:pt>
                <c:pt idx="810">
                  <c:v>223612.0</c:v>
                </c:pt>
                <c:pt idx="811">
                  <c:v>1.4589709E7</c:v>
                </c:pt>
                <c:pt idx="812">
                  <c:v>6.046658E6</c:v>
                </c:pt>
                <c:pt idx="813">
                  <c:v>1.5973367E7</c:v>
                </c:pt>
                <c:pt idx="814">
                  <c:v>146950.0</c:v>
                </c:pt>
                <c:pt idx="815">
                  <c:v>1.18545033E8</c:v>
                </c:pt>
                <c:pt idx="816">
                  <c:v>577374.0</c:v>
                </c:pt>
                <c:pt idx="817">
                  <c:v>8.413651E6</c:v>
                </c:pt>
                <c:pt idx="818">
                  <c:v>3.3058856E7</c:v>
                </c:pt>
                <c:pt idx="819">
                  <c:v>8.931544E6</c:v>
                </c:pt>
                <c:pt idx="820">
                  <c:v>2.1936227E7</c:v>
                </c:pt>
                <c:pt idx="821">
                  <c:v>9.63168E6</c:v>
                </c:pt>
                <c:pt idx="822">
                  <c:v>6.4244694E7</c:v>
                </c:pt>
                <c:pt idx="823">
                  <c:v>7.2145443E7</c:v>
                </c:pt>
                <c:pt idx="824">
                  <c:v>2.6032848E7</c:v>
                </c:pt>
                <c:pt idx="825">
                  <c:v>6.150474E6</c:v>
                </c:pt>
                <c:pt idx="826">
                  <c:v>6.739513E6</c:v>
                </c:pt>
                <c:pt idx="827">
                  <c:v>1.8090078E7</c:v>
                </c:pt>
                <c:pt idx="828">
                  <c:v>4.9886047E7</c:v>
                </c:pt>
                <c:pt idx="829">
                  <c:v>2.2596876E7</c:v>
                </c:pt>
                <c:pt idx="830">
                  <c:v>4.2652229E7</c:v>
                </c:pt>
                <c:pt idx="831">
                  <c:v>1.8730325E7</c:v>
                </c:pt>
                <c:pt idx="832">
                  <c:v>4.7142703E7</c:v>
                </c:pt>
                <c:pt idx="833">
                  <c:v>2.8313953E7</c:v>
                </c:pt>
                <c:pt idx="834">
                  <c:v>4.1462641E7</c:v>
                </c:pt>
                <c:pt idx="835">
                  <c:v>1.5559228E7</c:v>
                </c:pt>
                <c:pt idx="836">
                  <c:v>2.3334685E7</c:v>
                </c:pt>
                <c:pt idx="837">
                  <c:v>1.0806829E7</c:v>
                </c:pt>
                <c:pt idx="838">
                  <c:v>1.6479081E7</c:v>
                </c:pt>
                <c:pt idx="839">
                  <c:v>8.965575E6</c:v>
                </c:pt>
                <c:pt idx="840">
                  <c:v>3.151637E6</c:v>
                </c:pt>
                <c:pt idx="841">
                  <c:v>4.68921E6</c:v>
                </c:pt>
                <c:pt idx="842">
                  <c:v>1.3801623E7</c:v>
                </c:pt>
                <c:pt idx="843">
                  <c:v>1.5582E7</c:v>
                </c:pt>
                <c:pt idx="844">
                  <c:v>8.374555E6</c:v>
                </c:pt>
                <c:pt idx="845">
                  <c:v>8.2640064E7</c:v>
                </c:pt>
                <c:pt idx="846">
                  <c:v>4.72439E6</c:v>
                </c:pt>
                <c:pt idx="847">
                  <c:v>5.253695E6</c:v>
                </c:pt>
                <c:pt idx="848">
                  <c:v>3.663592E7</c:v>
                </c:pt>
                <c:pt idx="849">
                  <c:v>1.4814152E7</c:v>
                </c:pt>
                <c:pt idx="850">
                  <c:v>1.4639429E7</c:v>
                </c:pt>
                <c:pt idx="851">
                  <c:v>3.1714934E7</c:v>
                </c:pt>
                <c:pt idx="852">
                  <c:v>1.0293E7</c:v>
                </c:pt>
                <c:pt idx="853">
                  <c:v>2.759629E6</c:v>
                </c:pt>
                <c:pt idx="854">
                  <c:v>3.8070235E7</c:v>
                </c:pt>
                <c:pt idx="855">
                  <c:v>3.4009328E7</c:v>
                </c:pt>
                <c:pt idx="856">
                  <c:v>8.6138723E7</c:v>
                </c:pt>
                <c:pt idx="857">
                  <c:v>2.900266E7</c:v>
                </c:pt>
                <c:pt idx="858">
                  <c:v>4.895664E6</c:v>
                </c:pt>
                <c:pt idx="859">
                  <c:v>3.5294013E7</c:v>
                </c:pt>
                <c:pt idx="860">
                  <c:v>2.3666363E7</c:v>
                </c:pt>
                <c:pt idx="861">
                  <c:v>8.764094E6</c:v>
                </c:pt>
                <c:pt idx="862">
                  <c:v>4.5530224E7</c:v>
                </c:pt>
                <c:pt idx="863">
                  <c:v>1.1228114E7</c:v>
                </c:pt>
                <c:pt idx="864">
                  <c:v>5.863E6</c:v>
                </c:pt>
                <c:pt idx="865">
                  <c:v>2.82796E6</c:v>
                </c:pt>
                <c:pt idx="866">
                  <c:v>1.0904696E7</c:v>
                </c:pt>
                <c:pt idx="867">
                  <c:v>1.6196322E7</c:v>
                </c:pt>
                <c:pt idx="868">
                  <c:v>1.7970159E7</c:v>
                </c:pt>
                <c:pt idx="869">
                  <c:v>5.2243236E7</c:v>
                </c:pt>
                <c:pt idx="870">
                  <c:v>4.0927662E7</c:v>
                </c:pt>
                <c:pt idx="871">
                  <c:v>2.632731E7</c:v>
                </c:pt>
                <c:pt idx="872">
                  <c:v>2.342434E6</c:v>
                </c:pt>
                <c:pt idx="873">
                  <c:v>3.4218913E7</c:v>
                </c:pt>
                <c:pt idx="874">
                  <c:v>569033.0</c:v>
                </c:pt>
                <c:pt idx="875">
                  <c:v>3.38061506E8</c:v>
                </c:pt>
                <c:pt idx="876">
                  <c:v>6.8449E7</c:v>
                </c:pt>
                <c:pt idx="877">
                  <c:v>1.5500858E7</c:v>
                </c:pt>
                <c:pt idx="878">
                  <c:v>247245.0</c:v>
                </c:pt>
                <c:pt idx="879">
                  <c:v>1.2928779E7</c:v>
                </c:pt>
                <c:pt idx="880">
                  <c:v>1.9847245E7</c:v>
                </c:pt>
                <c:pt idx="881">
                  <c:v>9.922837E6</c:v>
                </c:pt>
                <c:pt idx="882">
                  <c:v>3.5067E7</c:v>
                </c:pt>
                <c:pt idx="883">
                  <c:v>1.8394576E7</c:v>
                </c:pt>
                <c:pt idx="884">
                  <c:v>1.7238E7</c:v>
                </c:pt>
                <c:pt idx="885">
                  <c:v>1.5503183E7</c:v>
                </c:pt>
                <c:pt idx="886">
                  <c:v>8.319896E6</c:v>
                </c:pt>
                <c:pt idx="887">
                  <c:v>6.553343E6</c:v>
                </c:pt>
                <c:pt idx="888">
                  <c:v>6.8659343E7</c:v>
                </c:pt>
                <c:pt idx="889">
                  <c:v>1.147971E6</c:v>
                </c:pt>
                <c:pt idx="890">
                  <c:v>5.7731333E7</c:v>
                </c:pt>
                <c:pt idx="891">
                  <c:v>1.1718146E7</c:v>
                </c:pt>
                <c:pt idx="892">
                  <c:v>4.1171E7</c:v>
                </c:pt>
                <c:pt idx="893">
                  <c:v>8.950237E6</c:v>
                </c:pt>
                <c:pt idx="894">
                  <c:v>2.722441E6</c:v>
                </c:pt>
                <c:pt idx="895">
                  <c:v>8.476789E6</c:v>
                </c:pt>
                <c:pt idx="896">
                  <c:v>6.3961622E7</c:v>
                </c:pt>
                <c:pt idx="897">
                  <c:v>2.467942E6</c:v>
                </c:pt>
                <c:pt idx="898">
                  <c:v>1.8333274E7</c:v>
                </c:pt>
                <c:pt idx="899">
                  <c:v>1.1694661E7</c:v>
                </c:pt>
                <c:pt idx="900">
                  <c:v>1.9997741E7</c:v>
                </c:pt>
                <c:pt idx="901">
                  <c:v>626121.0</c:v>
                </c:pt>
                <c:pt idx="902">
                  <c:v>2.993636E6</c:v>
                </c:pt>
                <c:pt idx="903">
                  <c:v>1.9024567E7</c:v>
                </c:pt>
                <c:pt idx="904">
                  <c:v>3.7083245E7</c:v>
                </c:pt>
                <c:pt idx="905">
                  <c:v>8.057814E6</c:v>
                </c:pt>
                <c:pt idx="906">
                  <c:v>3.3216053E7</c:v>
                </c:pt>
                <c:pt idx="907">
                  <c:v>4.5629117E7</c:v>
                </c:pt>
                <c:pt idx="908">
                  <c:v>6.054537E6</c:v>
                </c:pt>
                <c:pt idx="909">
                  <c:v>5.4763803E7</c:v>
                </c:pt>
                <c:pt idx="910">
                  <c:v>3.573721E6</c:v>
                </c:pt>
                <c:pt idx="911">
                  <c:v>2.0838E6</c:v>
                </c:pt>
                <c:pt idx="912">
                  <c:v>2.1239106E7</c:v>
                </c:pt>
                <c:pt idx="913">
                  <c:v>1.1915093E7</c:v>
                </c:pt>
                <c:pt idx="914">
                  <c:v>8.313159E6</c:v>
                </c:pt>
                <c:pt idx="915">
                  <c:v>1.29993424E8</c:v>
                </c:pt>
                <c:pt idx="916">
                  <c:v>3.7480626E7</c:v>
                </c:pt>
                <c:pt idx="917">
                  <c:v>4.676802E6</c:v>
                </c:pt>
                <c:pt idx="918">
                  <c:v>4.344E7</c:v>
                </c:pt>
                <c:pt idx="919">
                  <c:v>2.0699507E7</c:v>
                </c:pt>
                <c:pt idx="920">
                  <c:v>6.961669E6</c:v>
                </c:pt>
                <c:pt idx="921">
                  <c:v>4.5019704E7</c:v>
                </c:pt>
                <c:pt idx="922">
                  <c:v>8.3019344E7</c:v>
                </c:pt>
                <c:pt idx="923">
                  <c:v>1.3025E7</c:v>
                </c:pt>
                <c:pt idx="924">
                  <c:v>2.5926151E7</c:v>
                </c:pt>
                <c:pt idx="925">
                  <c:v>2.5237874E7</c:v>
                </c:pt>
                <c:pt idx="926">
                  <c:v>7.143896E6</c:v>
                </c:pt>
                <c:pt idx="927">
                  <c:v>2.54437E7</c:v>
                </c:pt>
                <c:pt idx="928">
                  <c:v>8.704968E7</c:v>
                </c:pt>
                <c:pt idx="929">
                  <c:v>8.5182492E7</c:v>
                </c:pt>
                <c:pt idx="930">
                  <c:v>1.186299E6</c:v>
                </c:pt>
                <c:pt idx="931">
                  <c:v>2.2402107E7</c:v>
                </c:pt>
                <c:pt idx="932">
                  <c:v>2.4101554E7</c:v>
                </c:pt>
                <c:pt idx="933">
                  <c:v>9.1987255E7</c:v>
                </c:pt>
                <c:pt idx="934">
                  <c:v>6.0551232E7</c:v>
                </c:pt>
                <c:pt idx="935">
                  <c:v>325863.0</c:v>
                </c:pt>
                <c:pt idx="936">
                  <c:v>7.900771E6</c:v>
                </c:pt>
                <c:pt idx="937">
                  <c:v>2.5253144E7</c:v>
                </c:pt>
                <c:pt idx="938">
                  <c:v>305888.0</c:v>
                </c:pt>
                <c:pt idx="939">
                  <c:v>5.2614053E7</c:v>
                </c:pt>
                <c:pt idx="940">
                  <c:v>2.6190649E7</c:v>
                </c:pt>
                <c:pt idx="941">
                  <c:v>1.686931E6</c:v>
                </c:pt>
                <c:pt idx="942">
                  <c:v>2.7673622E7</c:v>
                </c:pt>
                <c:pt idx="943">
                  <c:v>1.8623514E7</c:v>
                </c:pt>
                <c:pt idx="944">
                  <c:v>2.6329231E7</c:v>
                </c:pt>
                <c:pt idx="945">
                  <c:v>1.1409354E7</c:v>
                </c:pt>
                <c:pt idx="946">
                  <c:v>1.4891402E7</c:v>
                </c:pt>
                <c:pt idx="947">
                  <c:v>2.0092907E7</c:v>
                </c:pt>
                <c:pt idx="948">
                  <c:v>1.5363893E7</c:v>
                </c:pt>
                <c:pt idx="949">
                  <c:v>4.478152E6</c:v>
                </c:pt>
                <c:pt idx="950">
                  <c:v>1.7046E7</c:v>
                </c:pt>
                <c:pt idx="951">
                  <c:v>1.6382501E7</c:v>
                </c:pt>
                <c:pt idx="952">
                  <c:v>6.1373E7</c:v>
                </c:pt>
                <c:pt idx="953">
                  <c:v>1.9392716E7</c:v>
                </c:pt>
                <c:pt idx="954">
                  <c:v>3.5139246E7</c:v>
                </c:pt>
                <c:pt idx="955">
                  <c:v>1.2081144E7</c:v>
                </c:pt>
                <c:pt idx="956">
                  <c:v>8.700955E6</c:v>
                </c:pt>
                <c:pt idx="957">
                  <c:v>6.31747E6</c:v>
                </c:pt>
                <c:pt idx="958">
                  <c:v>1.4826925E7</c:v>
                </c:pt>
                <c:pt idx="959">
                  <c:v>1.032453E6</c:v>
                </c:pt>
                <c:pt idx="960">
                  <c:v>8.8815134E7</c:v>
                </c:pt>
                <c:pt idx="961">
                  <c:v>3.1044319E7</c:v>
                </c:pt>
                <c:pt idx="962">
                  <c:v>5.710023E6</c:v>
                </c:pt>
                <c:pt idx="963">
                  <c:v>2.1019E7</c:v>
                </c:pt>
                <c:pt idx="964">
                  <c:v>5.221804E6</c:v>
                </c:pt>
                <c:pt idx="965">
                  <c:v>5.3238612E7</c:v>
                </c:pt>
                <c:pt idx="966">
                  <c:v>6.3905904E7</c:v>
                </c:pt>
                <c:pt idx="967">
                  <c:v>5.194E7</c:v>
                </c:pt>
                <c:pt idx="968">
                  <c:v>5.102886E6</c:v>
                </c:pt>
                <c:pt idx="969">
                  <c:v>1.31820112E8</c:v>
                </c:pt>
                <c:pt idx="970">
                  <c:v>1.7706049E7</c:v>
                </c:pt>
                <c:pt idx="971">
                  <c:v>1.7791161E7</c:v>
                </c:pt>
                <c:pt idx="972">
                  <c:v>8.327917E6</c:v>
                </c:pt>
                <c:pt idx="973">
                  <c:v>1.1858769E7</c:v>
                </c:pt>
                <c:pt idx="974">
                  <c:v>581455.0</c:v>
                </c:pt>
                <c:pt idx="975">
                  <c:v>6.436809E6</c:v>
                </c:pt>
                <c:pt idx="976">
                  <c:v>3.272519E6</c:v>
                </c:pt>
                <c:pt idx="977">
                  <c:v>2.4156368E7</c:v>
                </c:pt>
                <c:pt idx="978">
                  <c:v>1.2325951E7</c:v>
                </c:pt>
                <c:pt idx="979">
                  <c:v>9.650437E6</c:v>
                </c:pt>
                <c:pt idx="980">
                  <c:v>5.0934903E7</c:v>
                </c:pt>
                <c:pt idx="981">
                  <c:v>2.0693075E7</c:v>
                </c:pt>
                <c:pt idx="982">
                  <c:v>5.8832019E7</c:v>
                </c:pt>
                <c:pt idx="983">
                  <c:v>1.1869486E7</c:v>
                </c:pt>
                <c:pt idx="984">
                  <c:v>1.8204371E7</c:v>
                </c:pt>
                <c:pt idx="985">
                  <c:v>3.3042281E7</c:v>
                </c:pt>
                <c:pt idx="986">
                  <c:v>3.6338533E7</c:v>
                </c:pt>
                <c:pt idx="987">
                  <c:v>8.354887E6</c:v>
                </c:pt>
                <c:pt idx="988">
                  <c:v>4.848338E7</c:v>
                </c:pt>
                <c:pt idx="989">
                  <c:v>1.8730221E7</c:v>
                </c:pt>
                <c:pt idx="990">
                  <c:v>395555.0</c:v>
                </c:pt>
                <c:pt idx="991">
                  <c:v>9.6711019E7</c:v>
                </c:pt>
                <c:pt idx="992">
                  <c:v>1.4087946E8</c:v>
                </c:pt>
                <c:pt idx="993">
                  <c:v>2.8327691E7</c:v>
                </c:pt>
                <c:pt idx="994">
                  <c:v>1.7913E7</c:v>
                </c:pt>
                <c:pt idx="995">
                  <c:v>3.5430642E7</c:v>
                </c:pt>
                <c:pt idx="996">
                  <c:v>1.9172784E7</c:v>
                </c:pt>
                <c:pt idx="997">
                  <c:v>7.2141954E7</c:v>
                </c:pt>
                <c:pt idx="998">
                  <c:v>3.1905497E7</c:v>
                </c:pt>
                <c:pt idx="999">
                  <c:v>867452.0</c:v>
                </c:pt>
                <c:pt idx="1000">
                  <c:v>4.32674E6</c:v>
                </c:pt>
                <c:pt idx="1001">
                  <c:v>535966.0</c:v>
                </c:pt>
                <c:pt idx="1002">
                  <c:v>1.4507E7</c:v>
                </c:pt>
                <c:pt idx="1003">
                  <c:v>1.9522281E7</c:v>
                </c:pt>
                <c:pt idx="1004">
                  <c:v>8.619E6</c:v>
                </c:pt>
                <c:pt idx="1005">
                  <c:v>8.7385303E7</c:v>
                </c:pt>
                <c:pt idx="1006">
                  <c:v>1.10372449E8</c:v>
                </c:pt>
                <c:pt idx="1007">
                  <c:v>6.651765E6</c:v>
                </c:pt>
                <c:pt idx="1008">
                  <c:v>3.9942E7</c:v>
                </c:pt>
                <c:pt idx="1009">
                  <c:v>3.5866E7</c:v>
                </c:pt>
                <c:pt idx="1010">
                  <c:v>8.062952E6</c:v>
                </c:pt>
                <c:pt idx="1011">
                  <c:v>2.258517E7</c:v>
                </c:pt>
                <c:pt idx="1012">
                  <c:v>5.046182E7</c:v>
                </c:pt>
                <c:pt idx="1013">
                  <c:v>1.0079E7</c:v>
                </c:pt>
                <c:pt idx="1014">
                  <c:v>8.056024E6</c:v>
                </c:pt>
                <c:pt idx="1015">
                  <c:v>2.1683796E7</c:v>
                </c:pt>
                <c:pt idx="1016">
                  <c:v>2.1206323E7</c:v>
                </c:pt>
                <c:pt idx="1017">
                  <c:v>1.7091248E7</c:v>
                </c:pt>
                <c:pt idx="1018">
                  <c:v>1.5567962E7</c:v>
                </c:pt>
                <c:pt idx="1019">
                  <c:v>3.560761E7</c:v>
                </c:pt>
                <c:pt idx="1020">
                  <c:v>3.0231E7</c:v>
                </c:pt>
                <c:pt idx="1021">
                  <c:v>6.3146855E7</c:v>
                </c:pt>
                <c:pt idx="1022">
                  <c:v>1.02646215E8</c:v>
                </c:pt>
                <c:pt idx="1023">
                  <c:v>1.324792E6</c:v>
                </c:pt>
                <c:pt idx="1024">
                  <c:v>3.8274042E7</c:v>
                </c:pt>
                <c:pt idx="1025">
                  <c:v>6.572336E6</c:v>
                </c:pt>
                <c:pt idx="1026">
                  <c:v>2.985014E6</c:v>
                </c:pt>
                <c:pt idx="1027">
                  <c:v>8.687342E6</c:v>
                </c:pt>
                <c:pt idx="1028">
                  <c:v>3.4970369E7</c:v>
                </c:pt>
                <c:pt idx="1029">
                  <c:v>2.7142933E7</c:v>
                </c:pt>
                <c:pt idx="1030">
                  <c:v>5.3899257E7</c:v>
                </c:pt>
                <c:pt idx="1031">
                  <c:v>1.1378457E7</c:v>
                </c:pt>
                <c:pt idx="1032">
                  <c:v>7.83154E6</c:v>
                </c:pt>
                <c:pt idx="1033">
                  <c:v>7.1507766E7</c:v>
                </c:pt>
                <c:pt idx="1034">
                  <c:v>5.067776E6</c:v>
                </c:pt>
                <c:pt idx="1035">
                  <c:v>9.34128E6</c:v>
                </c:pt>
                <c:pt idx="1036">
                  <c:v>5.808688E6</c:v>
                </c:pt>
                <c:pt idx="1037">
                  <c:v>5.7192938E7</c:v>
                </c:pt>
                <c:pt idx="1038">
                  <c:v>1.3703078E7</c:v>
                </c:pt>
                <c:pt idx="1039">
                  <c:v>2.2848449E7</c:v>
                </c:pt>
                <c:pt idx="1040">
                  <c:v>3.1048059E7</c:v>
                </c:pt>
                <c:pt idx="1041">
                  <c:v>6.8093426E7</c:v>
                </c:pt>
                <c:pt idx="1042">
                  <c:v>3.7964815E7</c:v>
                </c:pt>
                <c:pt idx="1043">
                  <c:v>1.791545E6</c:v>
                </c:pt>
                <c:pt idx="1044">
                  <c:v>1.05649761E8</c:v>
                </c:pt>
                <c:pt idx="1045">
                  <c:v>7.003509E6</c:v>
                </c:pt>
                <c:pt idx="1046">
                  <c:v>3.1106468E7</c:v>
                </c:pt>
                <c:pt idx="1047">
                  <c:v>6.725583E6</c:v>
                </c:pt>
                <c:pt idx="1048">
                  <c:v>1.136416E7</c:v>
                </c:pt>
                <c:pt idx="1049">
                  <c:v>4.7569396E7</c:v>
                </c:pt>
                <c:pt idx="1050">
                  <c:v>3.608722E6</c:v>
                </c:pt>
                <c:pt idx="1051">
                  <c:v>1.2189825E7</c:v>
                </c:pt>
                <c:pt idx="1052">
                  <c:v>1.928075E7</c:v>
                </c:pt>
                <c:pt idx="1053">
                  <c:v>6.4160149E7</c:v>
                </c:pt>
                <c:pt idx="1054">
                  <c:v>2.738232E6</c:v>
                </c:pt>
                <c:pt idx="1055">
                  <c:v>2.2581812E7</c:v>
                </c:pt>
                <c:pt idx="1056">
                  <c:v>1.5888904E7</c:v>
                </c:pt>
                <c:pt idx="1057">
                  <c:v>2.1010812E7</c:v>
                </c:pt>
                <c:pt idx="1058">
                  <c:v>1.2905515E7</c:v>
                </c:pt>
                <c:pt idx="1059">
                  <c:v>4.5804038E7</c:v>
                </c:pt>
                <c:pt idx="1060">
                  <c:v>5.2588032E7</c:v>
                </c:pt>
                <c:pt idx="1061">
                  <c:v>9.4933539E7</c:v>
                </c:pt>
                <c:pt idx="1062">
                  <c:v>9.268895E6</c:v>
                </c:pt>
                <c:pt idx="1063">
                  <c:v>1.720263E7</c:v>
                </c:pt>
                <c:pt idx="1064">
                  <c:v>5.84114E6</c:v>
                </c:pt>
                <c:pt idx="1065">
                  <c:v>1.220237E8</c:v>
                </c:pt>
                <c:pt idx="1066">
                  <c:v>368668.0</c:v>
                </c:pt>
                <c:pt idx="1067">
                  <c:v>2.7433377E7</c:v>
                </c:pt>
                <c:pt idx="1068">
                  <c:v>3.938033E7</c:v>
                </c:pt>
                <c:pt idx="1069">
                  <c:v>2.1894886E7</c:v>
                </c:pt>
                <c:pt idx="1070">
                  <c:v>3.4355226E7</c:v>
                </c:pt>
                <c:pt idx="1071">
                  <c:v>3.427604E6</c:v>
                </c:pt>
                <c:pt idx="1072">
                  <c:v>1.1100534E7</c:v>
                </c:pt>
                <c:pt idx="1073">
                  <c:v>2.9512887E7</c:v>
                </c:pt>
                <c:pt idx="1074">
                  <c:v>2.1534673E7</c:v>
                </c:pt>
                <c:pt idx="1075">
                  <c:v>8.040607E6</c:v>
                </c:pt>
                <c:pt idx="1076">
                  <c:v>2.7304745E7</c:v>
                </c:pt>
                <c:pt idx="1077">
                  <c:v>2.5792313E7</c:v>
                </c:pt>
                <c:pt idx="1078">
                  <c:v>2.481877E6</c:v>
                </c:pt>
                <c:pt idx="1079">
                  <c:v>1.06772519E8</c:v>
                </c:pt>
                <c:pt idx="1080">
                  <c:v>5.0313657E7</c:v>
                </c:pt>
                <c:pt idx="1081">
                  <c:v>9.904567E6</c:v>
                </c:pt>
                <c:pt idx="1082">
                  <c:v>6.176596E6</c:v>
                </c:pt>
                <c:pt idx="1083">
                  <c:v>4.0313709E7</c:v>
                </c:pt>
                <c:pt idx="1084">
                  <c:v>1.4846992E7</c:v>
                </c:pt>
                <c:pt idx="1085">
                  <c:v>2.2060665E7</c:v>
                </c:pt>
                <c:pt idx="1086">
                  <c:v>1.9378225E7</c:v>
                </c:pt>
                <c:pt idx="1087">
                  <c:v>2.0975529E7</c:v>
                </c:pt>
                <c:pt idx="1088">
                  <c:v>3.3107819E7</c:v>
                </c:pt>
                <c:pt idx="1089">
                  <c:v>3.6096756E7</c:v>
                </c:pt>
                <c:pt idx="1090">
                  <c:v>1.3435136E7</c:v>
                </c:pt>
                <c:pt idx="1091">
                  <c:v>7.9756028E7</c:v>
                </c:pt>
                <c:pt idx="1092">
                  <c:v>5.6114596E7</c:v>
                </c:pt>
                <c:pt idx="1093">
                  <c:v>5.598089E6</c:v>
                </c:pt>
                <c:pt idx="1094">
                  <c:v>3.8018805E7</c:v>
                </c:pt>
                <c:pt idx="1095">
                  <c:v>2.4938027E7</c:v>
                </c:pt>
                <c:pt idx="1096">
                  <c:v>1.075E6</c:v>
                </c:pt>
                <c:pt idx="1097">
                  <c:v>6.6774444E7</c:v>
                </c:pt>
                <c:pt idx="1098">
                  <c:v>2.9401765E7</c:v>
                </c:pt>
                <c:pt idx="1099">
                  <c:v>2.0004601E7</c:v>
                </c:pt>
                <c:pt idx="1100">
                  <c:v>5.6598122E7</c:v>
                </c:pt>
                <c:pt idx="1101">
                  <c:v>5.4453764E7</c:v>
                </c:pt>
                <c:pt idx="1102">
                  <c:v>1.8158E7</c:v>
                </c:pt>
                <c:pt idx="1103">
                  <c:v>4.304344E7</c:v>
                </c:pt>
                <c:pt idx="1104">
                  <c:v>1.3709901E7</c:v>
                </c:pt>
                <c:pt idx="1105">
                  <c:v>6.0915295E7</c:v>
                </c:pt>
                <c:pt idx="1106">
                  <c:v>1.2450966E7</c:v>
                </c:pt>
                <c:pt idx="1107">
                  <c:v>4.2537569E7</c:v>
                </c:pt>
                <c:pt idx="1108">
                  <c:v>7.987E7</c:v>
                </c:pt>
                <c:pt idx="1109">
                  <c:v>542734.0</c:v>
                </c:pt>
                <c:pt idx="1110">
                  <c:v>3.9365247E7</c:v>
                </c:pt>
                <c:pt idx="1111">
                  <c:v>521896.0</c:v>
                </c:pt>
                <c:pt idx="1112">
                  <c:v>2.7782311E7</c:v>
                </c:pt>
                <c:pt idx="1113">
                  <c:v>6.3174956E7</c:v>
                </c:pt>
                <c:pt idx="1114">
                  <c:v>3.2606637E7</c:v>
                </c:pt>
                <c:pt idx="1115">
                  <c:v>3.938103E6</c:v>
                </c:pt>
                <c:pt idx="1116">
                  <c:v>3.4438121E7</c:v>
                </c:pt>
                <c:pt idx="1117">
                  <c:v>5.560685E6</c:v>
                </c:pt>
                <c:pt idx="1118">
                  <c:v>2.7222394E7</c:v>
                </c:pt>
                <c:pt idx="1119">
                  <c:v>4.4481398E7</c:v>
                </c:pt>
                <c:pt idx="1120">
                  <c:v>6.593347E6</c:v>
                </c:pt>
                <c:pt idx="1121">
                  <c:v>7.707153E6</c:v>
                </c:pt>
                <c:pt idx="1122">
                  <c:v>1.0380662E7</c:v>
                </c:pt>
                <c:pt idx="1123">
                  <c:v>1.7002995E7</c:v>
                </c:pt>
                <c:pt idx="1124">
                  <c:v>1.0255328E7</c:v>
                </c:pt>
                <c:pt idx="1125">
                  <c:v>403835.0</c:v>
                </c:pt>
                <c:pt idx="1126">
                  <c:v>1.2088E7</c:v>
                </c:pt>
                <c:pt idx="1127">
                  <c:v>2.02429306E8</c:v>
                </c:pt>
                <c:pt idx="1128">
                  <c:v>2.2512417E7</c:v>
                </c:pt>
                <c:pt idx="1129">
                  <c:v>6.1512282E7</c:v>
                </c:pt>
                <c:pt idx="1130">
                  <c:v>186517.0</c:v>
                </c:pt>
                <c:pt idx="1131">
                  <c:v>5.3970029E7</c:v>
                </c:pt>
                <c:pt idx="1132">
                  <c:v>7.3964043E7</c:v>
                </c:pt>
                <c:pt idx="1133">
                  <c:v>4.4207962E7</c:v>
                </c:pt>
                <c:pt idx="1134">
                  <c:v>1.8733976E7</c:v>
                </c:pt>
                <c:pt idx="1135">
                  <c:v>1.7896103E7</c:v>
                </c:pt>
                <c:pt idx="1136">
                  <c:v>933101.0</c:v>
                </c:pt>
                <c:pt idx="1137">
                  <c:v>2.5817694E7</c:v>
                </c:pt>
                <c:pt idx="1138">
                  <c:v>4.1265648E7</c:v>
                </c:pt>
                <c:pt idx="1139">
                  <c:v>4.3756303E7</c:v>
                </c:pt>
                <c:pt idx="1140">
                  <c:v>3.8785297E7</c:v>
                </c:pt>
                <c:pt idx="1141">
                  <c:v>2.4788712E7</c:v>
                </c:pt>
                <c:pt idx="1142">
                  <c:v>4.241495E7</c:v>
                </c:pt>
                <c:pt idx="1143">
                  <c:v>1.6231291E7</c:v>
                </c:pt>
                <c:pt idx="1144">
                  <c:v>1.7081963E7</c:v>
                </c:pt>
                <c:pt idx="1145">
                  <c:v>1.3345073E7</c:v>
                </c:pt>
                <c:pt idx="1146">
                  <c:v>4.1074579E7</c:v>
                </c:pt>
                <c:pt idx="1147">
                  <c:v>1.729593E6</c:v>
                </c:pt>
                <c:pt idx="1148">
                  <c:v>5.8662261E7</c:v>
                </c:pt>
                <c:pt idx="1149">
                  <c:v>2.291931E7</c:v>
                </c:pt>
                <c:pt idx="1150">
                  <c:v>6.1730966E7</c:v>
                </c:pt>
                <c:pt idx="1151">
                  <c:v>1.9058349E7</c:v>
                </c:pt>
                <c:pt idx="1152">
                  <c:v>3.1065463E7</c:v>
                </c:pt>
                <c:pt idx="1153">
                  <c:v>4.681732E7</c:v>
                </c:pt>
                <c:pt idx="1154">
                  <c:v>2.0024052E7</c:v>
                </c:pt>
                <c:pt idx="1155">
                  <c:v>1.0728842E7</c:v>
                </c:pt>
                <c:pt idx="1156">
                  <c:v>2.912525E6</c:v>
                </c:pt>
                <c:pt idx="1157">
                  <c:v>4.9691071E7</c:v>
                </c:pt>
                <c:pt idx="1158">
                  <c:v>3.347764E7</c:v>
                </c:pt>
                <c:pt idx="1159">
                  <c:v>3.0072836E7</c:v>
                </c:pt>
                <c:pt idx="1160">
                  <c:v>9.459107E6</c:v>
                </c:pt>
                <c:pt idx="1161">
                  <c:v>6.24815E6</c:v>
                </c:pt>
                <c:pt idx="1162">
                  <c:v>1.5332184E7</c:v>
                </c:pt>
                <c:pt idx="1163">
                  <c:v>5.786549E6</c:v>
                </c:pt>
                <c:pt idx="1164">
                  <c:v>1.2703542E7</c:v>
                </c:pt>
                <c:pt idx="1165">
                  <c:v>871828.0</c:v>
                </c:pt>
                <c:pt idx="1166">
                  <c:v>3.2922086E7</c:v>
                </c:pt>
                <c:pt idx="1167">
                  <c:v>3.5009763E7</c:v>
                </c:pt>
                <c:pt idx="1168">
                  <c:v>9.5112E7</c:v>
                </c:pt>
                <c:pt idx="1169">
                  <c:v>1.813362E6</c:v>
                </c:pt>
                <c:pt idx="1170">
                  <c:v>3.2061714E8</c:v>
                </c:pt>
                <c:pt idx="1171">
                  <c:v>1.232025E7</c:v>
                </c:pt>
                <c:pt idx="1172">
                  <c:v>1.8286295E7</c:v>
                </c:pt>
                <c:pt idx="1173">
                  <c:v>2.8111822E7</c:v>
                </c:pt>
                <c:pt idx="1174">
                  <c:v>7.2556071E7</c:v>
                </c:pt>
                <c:pt idx="1175">
                  <c:v>2.527509E6</c:v>
                </c:pt>
                <c:pt idx="1176">
                  <c:v>1.1466398E8</c:v>
                </c:pt>
                <c:pt idx="1177">
                  <c:v>1.072729E6</c:v>
                </c:pt>
                <c:pt idx="1178">
                  <c:v>919082.0</c:v>
                </c:pt>
                <c:pt idx="1179">
                  <c:v>5.9298268E7</c:v>
                </c:pt>
                <c:pt idx="1180">
                  <c:v>6.2051858E7</c:v>
                </c:pt>
                <c:pt idx="1181">
                  <c:v>5.711946E6</c:v>
                </c:pt>
                <c:pt idx="1182">
                  <c:v>2.8310024E7</c:v>
                </c:pt>
                <c:pt idx="1183">
                  <c:v>7.825619E6</c:v>
                </c:pt>
                <c:pt idx="1184">
                  <c:v>4.197981E6</c:v>
                </c:pt>
                <c:pt idx="1185">
                  <c:v>3.6199258E7</c:v>
                </c:pt>
                <c:pt idx="1186">
                  <c:v>3.2295902E7</c:v>
                </c:pt>
                <c:pt idx="1187">
                  <c:v>5.540134E6</c:v>
                </c:pt>
                <c:pt idx="1188">
                  <c:v>2.3401577E7</c:v>
                </c:pt>
                <c:pt idx="1189">
                  <c:v>4.437622E6</c:v>
                </c:pt>
                <c:pt idx="1190">
                  <c:v>4.431912E6</c:v>
                </c:pt>
                <c:pt idx="1191">
                  <c:v>5.5401431E7</c:v>
                </c:pt>
                <c:pt idx="1192">
                  <c:v>7.315E6</c:v>
                </c:pt>
                <c:pt idx="1193">
                  <c:v>4.3709487E7</c:v>
                </c:pt>
                <c:pt idx="1194">
                  <c:v>2.785346E6</c:v>
                </c:pt>
                <c:pt idx="1195">
                  <c:v>2.3925574E7</c:v>
                </c:pt>
                <c:pt idx="1196">
                  <c:v>6.3437749E7</c:v>
                </c:pt>
                <c:pt idx="1197">
                  <c:v>7.3904134E7</c:v>
                </c:pt>
                <c:pt idx="1198">
                  <c:v>1.50175137E8</c:v>
                </c:pt>
                <c:pt idx="1199">
                  <c:v>3.244061E7</c:v>
                </c:pt>
                <c:pt idx="1200">
                  <c:v>5.6730639E7</c:v>
                </c:pt>
                <c:pt idx="1201">
                  <c:v>2.765414E6</c:v>
                </c:pt>
                <c:pt idx="1202">
                  <c:v>4.8582E7</c:v>
                </c:pt>
                <c:pt idx="1203">
                  <c:v>1.9824777E7</c:v>
                </c:pt>
                <c:pt idx="1204">
                  <c:v>3.8743252E7</c:v>
                </c:pt>
                <c:pt idx="1205">
                  <c:v>6.5938494E7</c:v>
                </c:pt>
                <c:pt idx="1206">
                  <c:v>4.1044444E7</c:v>
                </c:pt>
                <c:pt idx="1207">
                  <c:v>7.9051744E7</c:v>
                </c:pt>
                <c:pt idx="1208">
                  <c:v>6.1381975E7</c:v>
                </c:pt>
                <c:pt idx="1209">
                  <c:v>9.4692068E7</c:v>
                </c:pt>
                <c:pt idx="1210">
                  <c:v>3.7085523E7</c:v>
                </c:pt>
                <c:pt idx="1211">
                  <c:v>3.9301202E7</c:v>
                </c:pt>
                <c:pt idx="1212">
                  <c:v>1.5450281E7</c:v>
                </c:pt>
                <c:pt idx="1213">
                  <c:v>1.3453492E7</c:v>
                </c:pt>
                <c:pt idx="1214">
                  <c:v>2.5737367E7</c:v>
                </c:pt>
                <c:pt idx="1215">
                  <c:v>990161.0</c:v>
                </c:pt>
                <c:pt idx="1216">
                  <c:v>8.1802721E7</c:v>
                </c:pt>
                <c:pt idx="1217">
                  <c:v>9.450198E6</c:v>
                </c:pt>
                <c:pt idx="1218">
                  <c:v>6.3291731E7</c:v>
                </c:pt>
                <c:pt idx="1219">
                  <c:v>3.1158981E7</c:v>
                </c:pt>
                <c:pt idx="1220">
                  <c:v>1.003876E6</c:v>
                </c:pt>
                <c:pt idx="1221">
                  <c:v>5.3401E7</c:v>
                </c:pt>
                <c:pt idx="1222">
                  <c:v>9.2246717E7</c:v>
                </c:pt>
                <c:pt idx="1223">
                  <c:v>1.3953741E7</c:v>
                </c:pt>
                <c:pt idx="1224">
                  <c:v>1.6681196E7</c:v>
                </c:pt>
                <c:pt idx="1225">
                  <c:v>8.3684879E7</c:v>
                </c:pt>
                <c:pt idx="1226">
                  <c:v>5.081252E7</c:v>
                </c:pt>
                <c:pt idx="1227">
                  <c:v>1.3486365E7</c:v>
                </c:pt>
                <c:pt idx="1228">
                  <c:v>2.3402819E7</c:v>
                </c:pt>
                <c:pt idx="1229">
                  <c:v>8.3043213E7</c:v>
                </c:pt>
                <c:pt idx="1230">
                  <c:v>1.12089699E8</c:v>
                </c:pt>
                <c:pt idx="1231">
                  <c:v>5.0212E6</c:v>
                </c:pt>
                <c:pt idx="1232">
                  <c:v>2.2794972E7</c:v>
                </c:pt>
                <c:pt idx="1233">
                  <c:v>6.05147E6</c:v>
                </c:pt>
                <c:pt idx="1234">
                  <c:v>9.980397E6</c:v>
                </c:pt>
                <c:pt idx="1235">
                  <c:v>8.0989282E7</c:v>
                </c:pt>
                <c:pt idx="1236">
                  <c:v>4.7476879E7</c:v>
                </c:pt>
                <c:pt idx="1237">
                  <c:v>1.9004658E7</c:v>
                </c:pt>
                <c:pt idx="1238">
                  <c:v>7.7057917E7</c:v>
                </c:pt>
                <c:pt idx="1239">
                  <c:v>4.7853228E7</c:v>
                </c:pt>
                <c:pt idx="1240">
                  <c:v>2.4230719E7</c:v>
                </c:pt>
                <c:pt idx="1241">
                  <c:v>2.42699E6</c:v>
                </c:pt>
                <c:pt idx="1242">
                  <c:v>3.3436467E7</c:v>
                </c:pt>
                <c:pt idx="1243">
                  <c:v>2.1852371E7</c:v>
                </c:pt>
                <c:pt idx="1244">
                  <c:v>1.2084165E7</c:v>
                </c:pt>
                <c:pt idx="1245">
                  <c:v>7.014259E6</c:v>
                </c:pt>
                <c:pt idx="1246">
                  <c:v>3.1838E7</c:v>
                </c:pt>
                <c:pt idx="1247">
                  <c:v>4.458359E7</c:v>
                </c:pt>
                <c:pt idx="1248">
                  <c:v>5.6728853E7</c:v>
                </c:pt>
                <c:pt idx="1249">
                  <c:v>3.0585277E7</c:v>
                </c:pt>
                <c:pt idx="1250">
                  <c:v>2.2653037E7</c:v>
                </c:pt>
                <c:pt idx="1251">
                  <c:v>8.728358E6</c:v>
                </c:pt>
                <c:pt idx="1252">
                  <c:v>2.5349046E7</c:v>
                </c:pt>
                <c:pt idx="1253">
                  <c:v>1.0784786E7</c:v>
                </c:pt>
                <c:pt idx="1254">
                  <c:v>5.738982E7</c:v>
                </c:pt>
                <c:pt idx="1255">
                  <c:v>5.6045592E7</c:v>
                </c:pt>
                <c:pt idx="1256">
                  <c:v>5.1515E7</c:v>
                </c:pt>
                <c:pt idx="1257">
                  <c:v>1.4087808E7</c:v>
                </c:pt>
                <c:pt idx="1258">
                  <c:v>6.3408642E7</c:v>
                </c:pt>
                <c:pt idx="1259">
                  <c:v>5.634235E6</c:v>
                </c:pt>
                <c:pt idx="1260">
                  <c:v>138731.0</c:v>
                </c:pt>
                <c:pt idx="1261">
                  <c:v>2.0462183E7</c:v>
                </c:pt>
                <c:pt idx="1262">
                  <c:v>9.351E6</c:v>
                </c:pt>
                <c:pt idx="1263">
                  <c:v>8.543723E7</c:v>
                </c:pt>
                <c:pt idx="1264">
                  <c:v>7.1693447E7</c:v>
                </c:pt>
                <c:pt idx="1265">
                  <c:v>1.45208705E8</c:v>
                </c:pt>
                <c:pt idx="1266">
                  <c:v>1.0666336E7</c:v>
                </c:pt>
                <c:pt idx="1267">
                  <c:v>2.5872E7</c:v>
                </c:pt>
                <c:pt idx="1268">
                  <c:v>2.309621E6</c:v>
                </c:pt>
                <c:pt idx="1269">
                  <c:v>1.600602E7</c:v>
                </c:pt>
                <c:pt idx="1270">
                  <c:v>1.01975034E8</c:v>
                </c:pt>
                <c:pt idx="1271">
                  <c:v>5.542481E6</c:v>
                </c:pt>
                <c:pt idx="1272">
                  <c:v>1.0419298E7</c:v>
                </c:pt>
                <c:pt idx="1273">
                  <c:v>7.7030628E7</c:v>
                </c:pt>
                <c:pt idx="1274">
                  <c:v>1.0156097E8</c:v>
                </c:pt>
                <c:pt idx="1275">
                  <c:v>1.0552902E7</c:v>
                </c:pt>
                <c:pt idx="1276">
                  <c:v>4.4766305E7</c:v>
                </c:pt>
                <c:pt idx="1277">
                  <c:v>1.601501E6</c:v>
                </c:pt>
                <c:pt idx="1278">
                  <c:v>295908.0</c:v>
                </c:pt>
                <c:pt idx="1279">
                  <c:v>3.8134022E7</c:v>
                </c:pt>
                <c:pt idx="1280">
                  <c:v>1.7235083E7</c:v>
                </c:pt>
                <c:pt idx="1281">
                  <c:v>7.9258788E7</c:v>
                </c:pt>
                <c:pt idx="1282">
                  <c:v>3.2364904E7</c:v>
                </c:pt>
                <c:pt idx="1283">
                  <c:v>3.7864258E7</c:v>
                </c:pt>
                <c:pt idx="1284">
                  <c:v>1.7070954E7</c:v>
                </c:pt>
                <c:pt idx="1285">
                  <c:v>1.2233782E7</c:v>
                </c:pt>
                <c:pt idx="1286">
                  <c:v>9.2360851E7</c:v>
                </c:pt>
                <c:pt idx="1287">
                  <c:v>1.4616452E7</c:v>
                </c:pt>
                <c:pt idx="1288">
                  <c:v>7.3906877E7</c:v>
                </c:pt>
                <c:pt idx="1289">
                  <c:v>3.2280429E7</c:v>
                </c:pt>
                <c:pt idx="1290">
                  <c:v>8.902515E6</c:v>
                </c:pt>
                <c:pt idx="1291">
                  <c:v>2.10291594E8</c:v>
                </c:pt>
                <c:pt idx="1292">
                  <c:v>2.3136151E7</c:v>
                </c:pt>
                <c:pt idx="1293">
                  <c:v>2.3676955E7</c:v>
                </c:pt>
                <c:pt idx="1294">
                  <c:v>2.8365318E7</c:v>
                </c:pt>
                <c:pt idx="1295">
                  <c:v>9.9901904E7</c:v>
                </c:pt>
                <c:pt idx="1296">
                  <c:v>1.869735E6</c:v>
                </c:pt>
                <c:pt idx="1297">
                  <c:v>4.5348045E7</c:v>
                </c:pt>
                <c:pt idx="1298">
                  <c:v>1.8414515E7</c:v>
                </c:pt>
                <c:pt idx="1299">
                  <c:v>1.5916951E7</c:v>
                </c:pt>
                <c:pt idx="1300">
                  <c:v>5.5650022E7</c:v>
                </c:pt>
                <c:pt idx="1301">
                  <c:v>6.414693E6</c:v>
                </c:pt>
                <c:pt idx="1302">
                  <c:v>9.5344641E7</c:v>
                </c:pt>
                <c:pt idx="1303">
                  <c:v>6.5469304E7</c:v>
                </c:pt>
                <c:pt idx="1304">
                  <c:v>3.9512201E7</c:v>
                </c:pt>
                <c:pt idx="1305">
                  <c:v>2.19217043E8</c:v>
                </c:pt>
                <c:pt idx="1306">
                  <c:v>8.482514E6</c:v>
                </c:pt>
                <c:pt idx="1307">
                  <c:v>2.7693762E7</c:v>
                </c:pt>
                <c:pt idx="1308">
                  <c:v>1.53828515E8</c:v>
                </c:pt>
                <c:pt idx="1309">
                  <c:v>1.6522056E7</c:v>
                </c:pt>
                <c:pt idx="1310">
                  <c:v>2.2002263E8</c:v>
                </c:pt>
                <c:pt idx="1311">
                  <c:v>1.73312858E8</c:v>
                </c:pt>
                <c:pt idx="1312">
                  <c:v>3.1398301E7</c:v>
                </c:pt>
                <c:pt idx="1313">
                  <c:v>3.4751355E7</c:v>
                </c:pt>
                <c:pt idx="1314">
                  <c:v>5.739718E6</c:v>
                </c:pt>
                <c:pt idx="1315">
                  <c:v>2.4306294E7</c:v>
                </c:pt>
                <c:pt idx="1316">
                  <c:v>3.3617E7</c:v>
                </c:pt>
                <c:pt idx="1317">
                  <c:v>1.0577462E8</c:v>
                </c:pt>
                <c:pt idx="1318">
                  <c:v>8.9432659E7</c:v>
                </c:pt>
                <c:pt idx="1319">
                  <c:v>1.53787805E8</c:v>
                </c:pt>
                <c:pt idx="1320">
                  <c:v>3.6024816E7</c:v>
                </c:pt>
                <c:pt idx="1321">
                  <c:v>2.2880435E7</c:v>
                </c:pt>
                <c:pt idx="1322">
                  <c:v>1.0663729E7</c:v>
                </c:pt>
                <c:pt idx="1323">
                  <c:v>4.0067779E7</c:v>
                </c:pt>
                <c:pt idx="1324">
                  <c:v>1.2726404E8</c:v>
                </c:pt>
                <c:pt idx="1325">
                  <c:v>9.781124E6</c:v>
                </c:pt>
                <c:pt idx="1326">
                  <c:v>2.2477423E7</c:v>
                </c:pt>
                <c:pt idx="1327">
                  <c:v>2.9485117E7</c:v>
                </c:pt>
                <c:pt idx="1328">
                  <c:v>1.210756E6</c:v>
                </c:pt>
                <c:pt idx="1329">
                  <c:v>1.481815E8</c:v>
                </c:pt>
                <c:pt idx="1330">
                  <c:v>2.693892E6</c:v>
                </c:pt>
                <c:pt idx="1331">
                  <c:v>4.1093299E7</c:v>
                </c:pt>
                <c:pt idx="1332">
                  <c:v>8.2927217E7</c:v>
                </c:pt>
                <c:pt idx="1333">
                  <c:v>1.4347092E7</c:v>
                </c:pt>
                <c:pt idx="1334">
                  <c:v>4.6425166E7</c:v>
                </c:pt>
                <c:pt idx="1335">
                  <c:v>1.5281212E7</c:v>
                </c:pt>
                <c:pt idx="1336">
                  <c:v>2.23927E8</c:v>
                </c:pt>
                <c:pt idx="1337">
                  <c:v>3.6813346E7</c:v>
                </c:pt>
                <c:pt idx="1338">
                  <c:v>3.1840103E7</c:v>
                </c:pt>
                <c:pt idx="1339">
                  <c:v>5.5746293E7</c:v>
                </c:pt>
                <c:pt idx="1340">
                  <c:v>9.673E6</c:v>
                </c:pt>
                <c:pt idx="1341">
                  <c:v>6.0000466E7</c:v>
                </c:pt>
                <c:pt idx="1342">
                  <c:v>1.4693064E7</c:v>
                </c:pt>
                <c:pt idx="1343">
                  <c:v>9.204054E6</c:v>
                </c:pt>
                <c:pt idx="1344">
                  <c:v>3.6964498E7</c:v>
                </c:pt>
                <c:pt idx="1345">
                  <c:v>1.00477907E8</c:v>
                </c:pt>
                <c:pt idx="1346">
                  <c:v>2.84887763E8</c:v>
                </c:pt>
                <c:pt idx="1347">
                  <c:v>1.92198512E8</c:v>
                </c:pt>
                <c:pt idx="1348">
                  <c:v>1.7581793E7</c:v>
                </c:pt>
                <c:pt idx="1349">
                  <c:v>6.82E6</c:v>
                </c:pt>
                <c:pt idx="1350">
                  <c:v>8.5311298E7</c:v>
                </c:pt>
                <c:pt idx="1351">
                  <c:v>2.6515625E7</c:v>
                </c:pt>
                <c:pt idx="1352">
                  <c:v>4.2222289E7</c:v>
                </c:pt>
                <c:pt idx="1353">
                  <c:v>2.3107794E7</c:v>
                </c:pt>
                <c:pt idx="1354">
                  <c:v>1.09175073E8</c:v>
                </c:pt>
                <c:pt idx="1355">
                  <c:v>1.461647E7</c:v>
                </c:pt>
                <c:pt idx="1356">
                  <c:v>3.612478E6</c:v>
                </c:pt>
                <c:pt idx="1357">
                  <c:v>1.5474056E8</c:v>
                </c:pt>
                <c:pt idx="1358">
                  <c:v>7.1739806E7</c:v>
                </c:pt>
                <c:pt idx="1359">
                  <c:v>5.4379356E7</c:v>
                </c:pt>
                <c:pt idx="1360">
                  <c:v>5.9564945E7</c:v>
                </c:pt>
                <c:pt idx="1361">
                  <c:v>1.24582067E8</c:v>
                </c:pt>
                <c:pt idx="1362">
                  <c:v>1.3963505E7</c:v>
                </c:pt>
                <c:pt idx="1363">
                  <c:v>1.4072829E7</c:v>
                </c:pt>
                <c:pt idx="1364">
                  <c:v>2.249511E6</c:v>
                </c:pt>
                <c:pt idx="1365">
                  <c:v>4.2707398E7</c:v>
                </c:pt>
                <c:pt idx="1366">
                  <c:v>1.460186E6</c:v>
                </c:pt>
                <c:pt idx="1367">
                  <c:v>7.1384246E7</c:v>
                </c:pt>
                <c:pt idx="1368">
                  <c:v>1.6390053E7</c:v>
                </c:pt>
                <c:pt idx="1369">
                  <c:v>1.2950319E7</c:v>
                </c:pt>
                <c:pt idx="1370">
                  <c:v>6.2150179E7</c:v>
                </c:pt>
                <c:pt idx="1371">
                  <c:v>3.953565E6</c:v>
                </c:pt>
                <c:pt idx="1372">
                  <c:v>5.623929E6</c:v>
                </c:pt>
                <c:pt idx="1373">
                  <c:v>2.431929E6</c:v>
                </c:pt>
                <c:pt idx="1374">
                  <c:v>5.282225E7</c:v>
                </c:pt>
                <c:pt idx="1375">
                  <c:v>4.3167908E7</c:v>
                </c:pt>
                <c:pt idx="1376">
                  <c:v>5.470377E7</c:v>
                </c:pt>
                <c:pt idx="1377">
                  <c:v>1.16902955E8</c:v>
                </c:pt>
                <c:pt idx="1378">
                  <c:v>1.6312784E7</c:v>
                </c:pt>
                <c:pt idx="1379">
                  <c:v>1.0108032E7</c:v>
                </c:pt>
                <c:pt idx="1380">
                  <c:v>1.891715E6</c:v>
                </c:pt>
                <c:pt idx="1381">
                  <c:v>2.21500411E8</c:v>
                </c:pt>
                <c:pt idx="1382">
                  <c:v>858481.0</c:v>
                </c:pt>
                <c:pt idx="1383">
                  <c:v>4.42636E6</c:v>
                </c:pt>
                <c:pt idx="1384">
                  <c:v>1.86053914E8</c:v>
                </c:pt>
                <c:pt idx="1385">
                  <c:v>8.0561276E7</c:v>
                </c:pt>
                <c:pt idx="1386">
                  <c:v>3.628509E7</c:v>
                </c:pt>
                <c:pt idx="1387">
                  <c:v>1.03616827E8</c:v>
                </c:pt>
                <c:pt idx="1388">
                  <c:v>1.13780667E8</c:v>
                </c:pt>
                <c:pt idx="1389">
                  <c:v>349253.0</c:v>
                </c:pt>
                <c:pt idx="1390">
                  <c:v>5.233443E6</c:v>
                </c:pt>
                <c:pt idx="1391">
                  <c:v>3.334656E6</c:v>
                </c:pt>
                <c:pt idx="1392">
                  <c:v>1.9165177E7</c:v>
                </c:pt>
                <c:pt idx="1393">
                  <c:v>3.5951416E7</c:v>
                </c:pt>
                <c:pt idx="1394">
                  <c:v>1.2562037E7</c:v>
                </c:pt>
                <c:pt idx="1395">
                  <c:v>1.34655882E8</c:v>
                </c:pt>
                <c:pt idx="1396">
                  <c:v>1.6804721E7</c:v>
                </c:pt>
                <c:pt idx="1397">
                  <c:v>6.777667E6</c:v>
                </c:pt>
                <c:pt idx="1398">
                  <c:v>6.3268323E7</c:v>
                </c:pt>
                <c:pt idx="1399">
                  <c:v>4.818978E6</c:v>
                </c:pt>
                <c:pt idx="1400">
                  <c:v>3.558338E6</c:v>
                </c:pt>
                <c:pt idx="1401">
                  <c:v>9.2797999E7</c:v>
                </c:pt>
                <c:pt idx="1402">
                  <c:v>1.46985902E8</c:v>
                </c:pt>
                <c:pt idx="1403">
                  <c:v>6.0362E7</c:v>
                </c:pt>
                <c:pt idx="1404">
                  <c:v>7.5060551E7</c:v>
                </c:pt>
                <c:pt idx="1405">
                  <c:v>6.002266E7</c:v>
                </c:pt>
                <c:pt idx="1406">
                  <c:v>1.3076196E7</c:v>
                </c:pt>
                <c:pt idx="1407">
                  <c:v>1.556377E6</c:v>
                </c:pt>
                <c:pt idx="1408">
                  <c:v>5.085639E6</c:v>
                </c:pt>
                <c:pt idx="1409">
                  <c:v>7.569583E6</c:v>
                </c:pt>
                <c:pt idx="1410">
                  <c:v>1.26331625E8</c:v>
                </c:pt>
                <c:pt idx="1411">
                  <c:v>1.2541687E7</c:v>
                </c:pt>
                <c:pt idx="1412">
                  <c:v>1.6014619E7</c:v>
                </c:pt>
                <c:pt idx="1413">
                  <c:v>8.312992E6</c:v>
                </c:pt>
                <c:pt idx="1414">
                  <c:v>7.2680774E7</c:v>
                </c:pt>
                <c:pt idx="1415">
                  <c:v>774561.0</c:v>
                </c:pt>
                <c:pt idx="1416">
                  <c:v>1.55111151E8</c:v>
                </c:pt>
                <c:pt idx="1417">
                  <c:v>1.5663734E7</c:v>
                </c:pt>
                <c:pt idx="1418">
                  <c:v>2.9033163E7</c:v>
                </c:pt>
                <c:pt idx="1419">
                  <c:v>6.7872521E7</c:v>
                </c:pt>
                <c:pt idx="1420">
                  <c:v>1.51277637E8</c:v>
                </c:pt>
                <c:pt idx="1421">
                  <c:v>8.2367374E7</c:v>
                </c:pt>
                <c:pt idx="1422">
                  <c:v>6.2603931E7</c:v>
                </c:pt>
                <c:pt idx="1423">
                  <c:v>3.4608829E7</c:v>
                </c:pt>
                <c:pt idx="1424">
                  <c:v>7.1898762E7</c:v>
                </c:pt>
                <c:pt idx="1425">
                  <c:v>3.099487E7</c:v>
                </c:pt>
                <c:pt idx="1426">
                  <c:v>9.9988362E7</c:v>
                </c:pt>
                <c:pt idx="1427">
                  <c:v>1.8297969E7</c:v>
                </c:pt>
                <c:pt idx="1428">
                  <c:v>2.5394673E7</c:v>
                </c:pt>
                <c:pt idx="1429">
                  <c:v>9.6984667E7</c:v>
                </c:pt>
                <c:pt idx="1430">
                  <c:v>3.3034811E7</c:v>
                </c:pt>
                <c:pt idx="1431">
                  <c:v>4.9607186E7</c:v>
                </c:pt>
                <c:pt idx="1432">
                  <c:v>4.2448454E7</c:v>
                </c:pt>
                <c:pt idx="1433">
                  <c:v>4.5163976E7</c:v>
                </c:pt>
                <c:pt idx="1434">
                  <c:v>1.5915805E7</c:v>
                </c:pt>
                <c:pt idx="1435">
                  <c:v>2.1793684E7</c:v>
                </c:pt>
                <c:pt idx="1436">
                  <c:v>5.8827121E7</c:v>
                </c:pt>
                <c:pt idx="1437">
                  <c:v>3.0434105E7</c:v>
                </c:pt>
                <c:pt idx="1438">
                  <c:v>1.18495623E8</c:v>
                </c:pt>
                <c:pt idx="1439">
                  <c:v>2.1402626E7</c:v>
                </c:pt>
                <c:pt idx="1440">
                  <c:v>2.60653088E8</c:v>
                </c:pt>
                <c:pt idx="1441">
                  <c:v>2.01171216E8</c:v>
                </c:pt>
                <c:pt idx="1442">
                  <c:v>1.1042432E7</c:v>
                </c:pt>
                <c:pt idx="1443">
                  <c:v>1.3177778E8</c:v>
                </c:pt>
                <c:pt idx="1444">
                  <c:v>1.104752E6</c:v>
                </c:pt>
                <c:pt idx="1445">
                  <c:v>1.1574263E7</c:v>
                </c:pt>
                <c:pt idx="1446">
                  <c:v>4.547529E6</c:v>
                </c:pt>
                <c:pt idx="1447">
                  <c:v>1.953816E6</c:v>
                </c:pt>
                <c:pt idx="1448">
                  <c:v>2.6301285E7</c:v>
                </c:pt>
                <c:pt idx="1449">
                  <c:v>5.1949301E7</c:v>
                </c:pt>
                <c:pt idx="1450">
                  <c:v>1.4182241E7</c:v>
                </c:pt>
                <c:pt idx="1451">
                  <c:v>4.17440741E8</c:v>
                </c:pt>
                <c:pt idx="1452">
                  <c:v>4.6217966E7</c:v>
                </c:pt>
                <c:pt idx="1453">
                  <c:v>6.999641E6</c:v>
                </c:pt>
                <c:pt idx="1454">
                  <c:v>4.175776E6</c:v>
                </c:pt>
                <c:pt idx="1455">
                  <c:v>9.4311555E7</c:v>
                </c:pt>
                <c:pt idx="1456">
                  <c:v>1.4350572E7</c:v>
                </c:pt>
                <c:pt idx="1457">
                  <c:v>6.986644E6</c:v>
                </c:pt>
                <c:pt idx="1458">
                  <c:v>2.62599856E8</c:v>
                </c:pt>
                <c:pt idx="1459">
                  <c:v>4.2777767E7</c:v>
                </c:pt>
                <c:pt idx="1460">
                  <c:v>2.371536E7</c:v>
                </c:pt>
                <c:pt idx="1461">
                  <c:v>1.30423623E8</c:v>
                </c:pt>
                <c:pt idx="1462">
                  <c:v>9.7549868E7</c:v>
                </c:pt>
                <c:pt idx="1463">
                  <c:v>1.5760563E7</c:v>
                </c:pt>
                <c:pt idx="1464">
                  <c:v>1.03407099E8</c:v>
                </c:pt>
                <c:pt idx="1465">
                  <c:v>7.2787996E7</c:v>
                </c:pt>
                <c:pt idx="1466">
                  <c:v>1.29114205E8</c:v>
                </c:pt>
                <c:pt idx="1467">
                  <c:v>3.0621853E7</c:v>
                </c:pt>
                <c:pt idx="1468">
                  <c:v>6.6683982E7</c:v>
                </c:pt>
                <c:pt idx="1469">
                  <c:v>2.89536394E8</c:v>
                </c:pt>
                <c:pt idx="1470">
                  <c:v>1.01484429E8</c:v>
                </c:pt>
                <c:pt idx="1471">
                  <c:v>8.198343E6</c:v>
                </c:pt>
                <c:pt idx="1472">
                  <c:v>1.1180852E8</c:v>
                </c:pt>
                <c:pt idx="1473">
                  <c:v>3.06509E6</c:v>
                </c:pt>
                <c:pt idx="1474">
                  <c:v>720332.0</c:v>
                </c:pt>
                <c:pt idx="1475">
                  <c:v>6.7694223E7</c:v>
                </c:pt>
                <c:pt idx="1476">
                  <c:v>1.284236E6</c:v>
                </c:pt>
                <c:pt idx="1477">
                  <c:v>1.7401915E7</c:v>
                </c:pt>
                <c:pt idx="1478">
                  <c:v>2.3383129E7</c:v>
                </c:pt>
                <c:pt idx="1479">
                  <c:v>1.930731E7</c:v>
                </c:pt>
                <c:pt idx="1480">
                  <c:v>8.6483309E7</c:v>
                </c:pt>
                <c:pt idx="1481">
                  <c:v>4.8103894E7</c:v>
                </c:pt>
                <c:pt idx="1482">
                  <c:v>3.6949174E7</c:v>
                </c:pt>
                <c:pt idx="1483">
                  <c:v>9.2069524E7</c:v>
                </c:pt>
                <c:pt idx="1484">
                  <c:v>2.7571437E7</c:v>
                </c:pt>
                <c:pt idx="1485">
                  <c:v>2.6207119E7</c:v>
                </c:pt>
                <c:pt idx="1486">
                  <c:v>2.595624E6</c:v>
                </c:pt>
                <c:pt idx="1487">
                  <c:v>1.4508053E7</c:v>
                </c:pt>
                <c:pt idx="1488">
                  <c:v>2.7680918E7</c:v>
                </c:pt>
                <c:pt idx="1489">
                  <c:v>5.581674E6</c:v>
                </c:pt>
                <c:pt idx="1490">
                  <c:v>3.8348478E7</c:v>
                </c:pt>
                <c:pt idx="1491">
                  <c:v>2.5490406E7</c:v>
                </c:pt>
                <c:pt idx="1492">
                  <c:v>1.104836E6</c:v>
                </c:pt>
                <c:pt idx="1493">
                  <c:v>2.1534263E7</c:v>
                </c:pt>
                <c:pt idx="1494">
                  <c:v>2.54730223E8</c:v>
                </c:pt>
                <c:pt idx="1495">
                  <c:v>4.3267364E7</c:v>
                </c:pt>
                <c:pt idx="1496">
                  <c:v>1.0015001E7</c:v>
                </c:pt>
                <c:pt idx="1497">
                  <c:v>2.5921652E8</c:v>
                </c:pt>
                <c:pt idx="1498">
                  <c:v>1.8289702E7</c:v>
                </c:pt>
                <c:pt idx="1499">
                  <c:v>2.524192E7</c:v>
                </c:pt>
                <c:pt idx="1500">
                  <c:v>5.308884E6</c:v>
                </c:pt>
                <c:pt idx="1501">
                  <c:v>1.54853089E8</c:v>
                </c:pt>
                <c:pt idx="1502">
                  <c:v>2.42436916E8</c:v>
                </c:pt>
                <c:pt idx="1503">
                  <c:v>7.9596721E7</c:v>
                </c:pt>
                <c:pt idx="1504">
                  <c:v>8.7402871E7</c:v>
                </c:pt>
                <c:pt idx="1505">
                  <c:v>1.2173325E7</c:v>
                </c:pt>
                <c:pt idx="1506">
                  <c:v>4.5306555E7</c:v>
                </c:pt>
                <c:pt idx="1507">
                  <c:v>6.7319643E7</c:v>
                </c:pt>
                <c:pt idx="1508">
                  <c:v>2.34817043E8</c:v>
                </c:pt>
                <c:pt idx="1509">
                  <c:v>5.4647584E7</c:v>
                </c:pt>
                <c:pt idx="1510">
                  <c:v>2.7590106E7</c:v>
                </c:pt>
                <c:pt idx="1511">
                  <c:v>2.0320041E7</c:v>
                </c:pt>
                <c:pt idx="1512">
                  <c:v>2.2052253E7</c:v>
                </c:pt>
                <c:pt idx="1513">
                  <c:v>5.6368623E7</c:v>
                </c:pt>
                <c:pt idx="1514">
                  <c:v>1.38978673E8</c:v>
                </c:pt>
                <c:pt idx="1515">
                  <c:v>4.8367602E7</c:v>
                </c:pt>
                <c:pt idx="1516">
                  <c:v>7.1992003E7</c:v>
                </c:pt>
                <c:pt idx="1517">
                  <c:v>5.1223776E7</c:v>
                </c:pt>
                <c:pt idx="1518">
                  <c:v>4.0432658E7</c:v>
                </c:pt>
                <c:pt idx="1519">
                  <c:v>4.6571748E7</c:v>
                </c:pt>
                <c:pt idx="1520">
                  <c:v>2.8823865E7</c:v>
                </c:pt>
                <c:pt idx="1521">
                  <c:v>4.4797325E7</c:v>
                </c:pt>
                <c:pt idx="1522">
                  <c:v>1.40156106E8</c:v>
                </c:pt>
                <c:pt idx="1523">
                  <c:v>7.3395792E7</c:v>
                </c:pt>
                <c:pt idx="1524">
                  <c:v>6.0749967E7</c:v>
                </c:pt>
                <c:pt idx="1525">
                  <c:v>4.3015E7</c:v>
                </c:pt>
                <c:pt idx="1526">
                  <c:v>166018.0</c:v>
                </c:pt>
                <c:pt idx="1527">
                  <c:v>2.5637479E7</c:v>
                </c:pt>
                <c:pt idx="1528">
                  <c:v>3.32133087E8</c:v>
                </c:pt>
                <c:pt idx="1529">
                  <c:v>4.5825267E7</c:v>
                </c:pt>
                <c:pt idx="1530">
                  <c:v>2.2248431E7</c:v>
                </c:pt>
                <c:pt idx="1531">
                  <c:v>2.24823592E8</c:v>
                </c:pt>
                <c:pt idx="1532">
                  <c:v>1.7704612E7</c:v>
                </c:pt>
                <c:pt idx="1533">
                  <c:v>2.26028454E8</c:v>
                </c:pt>
                <c:pt idx="1534">
                  <c:v>1.5519145E8</c:v>
                </c:pt>
                <c:pt idx="1535">
                  <c:v>2.31535E8</c:v>
                </c:pt>
                <c:pt idx="1536">
                  <c:v>1.39813817E8</c:v>
                </c:pt>
                <c:pt idx="1537">
                  <c:v>6.3793381E7</c:v>
                </c:pt>
                <c:pt idx="1538">
                  <c:v>1.843492E6</c:v>
                </c:pt>
                <c:pt idx="1539">
                  <c:v>728587.0</c:v>
                </c:pt>
                <c:pt idx="1540">
                  <c:v>3.70069E6</c:v>
                </c:pt>
                <c:pt idx="1541">
                  <c:v>1.45519097E8</c:v>
                </c:pt>
                <c:pt idx="1542">
                  <c:v>2.2096292E7</c:v>
                </c:pt>
                <c:pt idx="1543">
                  <c:v>5.892436E6</c:v>
                </c:pt>
                <c:pt idx="1544">
                  <c:v>3.021E6</c:v>
                </c:pt>
                <c:pt idx="1545">
                  <c:v>6.002E6</c:v>
                </c:pt>
                <c:pt idx="1546">
                  <c:v>3.2414133E7</c:v>
                </c:pt>
                <c:pt idx="1547">
                  <c:v>1.9704199E7</c:v>
                </c:pt>
                <c:pt idx="1548">
                  <c:v>1.1887544E7</c:v>
                </c:pt>
                <c:pt idx="1549">
                  <c:v>1.8963625E7</c:v>
                </c:pt>
                <c:pt idx="1550">
                  <c:v>1.04098641E8</c:v>
                </c:pt>
                <c:pt idx="1551">
                  <c:v>2.4920716E7</c:v>
                </c:pt>
                <c:pt idx="1552">
                  <c:v>1.25064E8</c:v>
                </c:pt>
                <c:pt idx="1553">
                  <c:v>2.03928767E8</c:v>
                </c:pt>
                <c:pt idx="1554">
                  <c:v>1.99310354E8</c:v>
                </c:pt>
                <c:pt idx="1555">
                  <c:v>7.3772818E7</c:v>
                </c:pt>
                <c:pt idx="1556">
                  <c:v>9.3893792E7</c:v>
                </c:pt>
                <c:pt idx="1557">
                  <c:v>1.5866136E7</c:v>
                </c:pt>
                <c:pt idx="1558">
                  <c:v>1.5236973E7</c:v>
                </c:pt>
                <c:pt idx="1559">
                  <c:v>4.0201678E7</c:v>
                </c:pt>
                <c:pt idx="1560">
                  <c:v>2.1537099E7</c:v>
                </c:pt>
                <c:pt idx="1561">
                  <c:v>6.053656E6</c:v>
                </c:pt>
                <c:pt idx="1562">
                  <c:v>2.03169235E8</c:v>
                </c:pt>
                <c:pt idx="1563">
                  <c:v>5.0587419E7</c:v>
                </c:pt>
                <c:pt idx="1564">
                  <c:v>6.2225329E7</c:v>
                </c:pt>
                <c:pt idx="1565">
                  <c:v>4.6020331E7</c:v>
                </c:pt>
                <c:pt idx="1566">
                  <c:v>1.7707453E7</c:v>
                </c:pt>
                <c:pt idx="1567">
                  <c:v>4.5251403E7</c:v>
                </c:pt>
                <c:pt idx="1568">
                  <c:v>9.4506E7</c:v>
                </c:pt>
                <c:pt idx="1569">
                  <c:v>4.9317535E7</c:v>
                </c:pt>
                <c:pt idx="1570">
                  <c:v>4.14332E8</c:v>
                </c:pt>
                <c:pt idx="1571">
                  <c:v>2.3538301E7</c:v>
                </c:pt>
                <c:pt idx="1572">
                  <c:v>7.7388471E7</c:v>
                </c:pt>
                <c:pt idx="1573">
                  <c:v>2.5412401E7</c:v>
                </c:pt>
                <c:pt idx="1574">
                  <c:v>8.975231E6</c:v>
                </c:pt>
                <c:pt idx="1575">
                  <c:v>8.7162222E7</c:v>
                </c:pt>
                <c:pt idx="1576">
                  <c:v>2.71998E6</c:v>
                </c:pt>
                <c:pt idx="1577">
                  <c:v>6.8660522E7</c:v>
                </c:pt>
                <c:pt idx="1578">
                  <c:v>2.55410159E8</c:v>
                </c:pt>
                <c:pt idx="1579">
                  <c:v>3.7707628E7</c:v>
                </c:pt>
                <c:pt idx="1580">
                  <c:v>2.0919064E7</c:v>
                </c:pt>
                <c:pt idx="1581">
                  <c:v>8.207244E6</c:v>
                </c:pt>
                <c:pt idx="1582">
                  <c:v>2.740929E6</c:v>
                </c:pt>
                <c:pt idx="1583">
                  <c:v>2.3267E7</c:v>
                </c:pt>
                <c:pt idx="1584">
                  <c:v>2.273551E7</c:v>
                </c:pt>
                <c:pt idx="1585">
                  <c:v>4.149661E7</c:v>
                </c:pt>
                <c:pt idx="1586">
                  <c:v>1.57779177E8</c:v>
                </c:pt>
                <c:pt idx="1587">
                  <c:v>1.199516E6</c:v>
                </c:pt>
                <c:pt idx="1588">
                  <c:v>1.43198251E8</c:v>
                </c:pt>
                <c:pt idx="1589">
                  <c:v>2.83230985E8</c:v>
                </c:pt>
                <c:pt idx="1590">
                  <c:v>1.5263701E7</c:v>
                </c:pt>
                <c:pt idx="1591">
                  <c:v>1.76356304E8</c:v>
                </c:pt>
                <c:pt idx="1592">
                  <c:v>2.0330542E7</c:v>
                </c:pt>
                <c:pt idx="1593">
                  <c:v>9.972317E6</c:v>
                </c:pt>
                <c:pt idx="1594">
                  <c:v>2.234936E6</c:v>
                </c:pt>
                <c:pt idx="1595">
                  <c:v>3.112557E6</c:v>
                </c:pt>
                <c:pt idx="1596">
                  <c:v>1.10181633E8</c:v>
                </c:pt>
                <c:pt idx="1597">
                  <c:v>2.984539E6</c:v>
                </c:pt>
                <c:pt idx="1598">
                  <c:v>1.58734295E8</c:v>
                </c:pt>
                <c:pt idx="1599">
                  <c:v>1.514324E6</c:v>
                </c:pt>
                <c:pt idx="1600">
                  <c:v>2.7619491E7</c:v>
                </c:pt>
                <c:pt idx="1601">
                  <c:v>1.29574461E8</c:v>
                </c:pt>
                <c:pt idx="1602">
                  <c:v>2.2077959E7</c:v>
                </c:pt>
                <c:pt idx="1603">
                  <c:v>3.4428531E7</c:v>
                </c:pt>
                <c:pt idx="1604">
                  <c:v>6.775357E7</c:v>
                </c:pt>
                <c:pt idx="1605">
                  <c:v>2.92575615E8</c:v>
                </c:pt>
                <c:pt idx="1606">
                  <c:v>6.25821E6</c:v>
                </c:pt>
                <c:pt idx="1607">
                  <c:v>9.434543E6</c:v>
                </c:pt>
                <c:pt idx="1608">
                  <c:v>1.00307146E8</c:v>
                </c:pt>
                <c:pt idx="1609">
                  <c:v>3.8485683E7</c:v>
                </c:pt>
                <c:pt idx="1610">
                  <c:v>5.95622E6</c:v>
                </c:pt>
                <c:pt idx="1611">
                  <c:v>4.2210769E7</c:v>
                </c:pt>
                <c:pt idx="1612">
                  <c:v>1.7131711E7</c:v>
                </c:pt>
                <c:pt idx="1613">
                  <c:v>1.19228308E8</c:v>
                </c:pt>
                <c:pt idx="1614">
                  <c:v>1.0327673E7</c:v>
                </c:pt>
                <c:pt idx="1615">
                  <c:v>3.718905E6</c:v>
                </c:pt>
                <c:pt idx="1616">
                  <c:v>1.1377549E7</c:v>
                </c:pt>
                <c:pt idx="1617">
                  <c:v>3.5399892E7</c:v>
                </c:pt>
                <c:pt idx="1618">
                  <c:v>1.52786E6</c:v>
                </c:pt>
                <c:pt idx="1619">
                  <c:v>3.952058E7</c:v>
                </c:pt>
                <c:pt idx="1620">
                  <c:v>9.5301658E7</c:v>
                </c:pt>
                <c:pt idx="1621">
                  <c:v>1.80820442E8</c:v>
                </c:pt>
                <c:pt idx="1622">
                  <c:v>2.5187E7</c:v>
                </c:pt>
                <c:pt idx="1623">
                  <c:v>2.292278E7</c:v>
                </c:pt>
                <c:pt idx="1624">
                  <c:v>1.79983489E8</c:v>
                </c:pt>
                <c:pt idx="1625">
                  <c:v>8.5339818E7</c:v>
                </c:pt>
                <c:pt idx="1626">
                  <c:v>6.899976E6</c:v>
                </c:pt>
                <c:pt idx="1627">
                  <c:v>6.3334718E7</c:v>
                </c:pt>
                <c:pt idx="1628">
                  <c:v>2.704921E7</c:v>
                </c:pt>
                <c:pt idx="1629">
                  <c:v>4.60051E6</c:v>
                </c:pt>
                <c:pt idx="1630">
                  <c:v>1.4518646E7</c:v>
                </c:pt>
                <c:pt idx="1631">
                  <c:v>6.0727933E7</c:v>
                </c:pt>
                <c:pt idx="1632">
                  <c:v>1.48434527E8</c:v>
                </c:pt>
                <c:pt idx="1633">
                  <c:v>3.364705E7</c:v>
                </c:pt>
                <c:pt idx="1634">
                  <c:v>8.2328988E7</c:v>
                </c:pt>
                <c:pt idx="1635">
                  <c:v>2.95501206E8</c:v>
                </c:pt>
                <c:pt idx="1636">
                  <c:v>1.6620166E7</c:v>
                </c:pt>
                <c:pt idx="1637">
                  <c:v>8.663558E6</c:v>
                </c:pt>
                <c:pt idx="1638">
                  <c:v>1.94454503E8</c:v>
                </c:pt>
                <c:pt idx="1639">
                  <c:v>7.7886295E7</c:v>
                </c:pt>
                <c:pt idx="1640">
                  <c:v>2.5762735E7</c:v>
                </c:pt>
                <c:pt idx="1641">
                  <c:v>1.8428066E7</c:v>
                </c:pt>
                <c:pt idx="1642">
                  <c:v>1.34652308E8</c:v>
                </c:pt>
                <c:pt idx="1643">
                  <c:v>2.0102498E7</c:v>
                </c:pt>
                <c:pt idx="1644">
                  <c:v>1.9693699E7</c:v>
                </c:pt>
                <c:pt idx="1645">
                  <c:v>6.8927909E7</c:v>
                </c:pt>
                <c:pt idx="1646">
                  <c:v>2.83679698E8</c:v>
                </c:pt>
                <c:pt idx="1647">
                  <c:v>3.2813064E7</c:v>
                </c:pt>
                <c:pt idx="1648">
                  <c:v>1.37688009E8</c:v>
                </c:pt>
                <c:pt idx="1649">
                  <c:v>1.3318122E7</c:v>
                </c:pt>
                <c:pt idx="1650">
                  <c:v>775226.0</c:v>
                </c:pt>
                <c:pt idx="1651">
                  <c:v>9.8121797E7</c:v>
                </c:pt>
                <c:pt idx="1652">
                  <c:v>8.113717E6</c:v>
                </c:pt>
                <c:pt idx="1653">
                  <c:v>1.7153438E7</c:v>
                </c:pt>
                <c:pt idx="1654">
                  <c:v>9.869528E6</c:v>
                </c:pt>
                <c:pt idx="1655">
                  <c:v>5.265354E6</c:v>
                </c:pt>
                <c:pt idx="1656">
                  <c:v>1.92207648E8</c:v>
                </c:pt>
                <c:pt idx="1657">
                  <c:v>1.09167618E8</c:v>
                </c:pt>
                <c:pt idx="1658">
                  <c:v>5.6185654E7</c:v>
                </c:pt>
                <c:pt idx="1659">
                  <c:v>2.3002562E7</c:v>
                </c:pt>
                <c:pt idx="1660">
                  <c:v>1.6474631E7</c:v>
                </c:pt>
                <c:pt idx="1661">
                  <c:v>9.41308403E8</c:v>
                </c:pt>
                <c:pt idx="1662">
                  <c:v>4.372643E7</c:v>
                </c:pt>
                <c:pt idx="1663">
                  <c:v>4.661544E6</c:v>
                </c:pt>
                <c:pt idx="1664">
                  <c:v>7.651658E6</c:v>
                </c:pt>
                <c:pt idx="1665">
                  <c:v>3.5756382E7</c:v>
                </c:pt>
                <c:pt idx="1666">
                  <c:v>5.663087E6</c:v>
                </c:pt>
                <c:pt idx="1667">
                  <c:v>2.1167765E7</c:v>
                </c:pt>
                <c:pt idx="1668">
                  <c:v>8.6695937E7</c:v>
                </c:pt>
                <c:pt idx="1669">
                  <c:v>3.3641687E7</c:v>
                </c:pt>
                <c:pt idx="1670">
                  <c:v>1.22393373E8</c:v>
                </c:pt>
                <c:pt idx="1671">
                  <c:v>2.43286027E8</c:v>
                </c:pt>
                <c:pt idx="1672">
                  <c:v>1.51384E8</c:v>
                </c:pt>
                <c:pt idx="1673">
                  <c:v>2.6970163E7</c:v>
                </c:pt>
                <c:pt idx="1674">
                  <c:v>2.17670657E8</c:v>
                </c:pt>
                <c:pt idx="1675">
                  <c:v>3.2436811E7</c:v>
                </c:pt>
                <c:pt idx="1676">
                  <c:v>3.339981E7</c:v>
                </c:pt>
                <c:pt idx="1677">
                  <c:v>6.5355419E7</c:v>
                </c:pt>
                <c:pt idx="1678">
                  <c:v>5.4768764E7</c:v>
                </c:pt>
                <c:pt idx="1679">
                  <c:v>2.6790021E8</c:v>
                </c:pt>
                <c:pt idx="1680">
                  <c:v>2.69373038E8</c:v>
                </c:pt>
                <c:pt idx="1681">
                  <c:v>1.56645999E8</c:v>
                </c:pt>
                <c:pt idx="1682">
                  <c:v>1.3099057E7</c:v>
                </c:pt>
                <c:pt idx="1683">
                  <c:v>1.982723E7</c:v>
                </c:pt>
                <c:pt idx="1684">
                  <c:v>2.5621875E7</c:v>
                </c:pt>
                <c:pt idx="1685">
                  <c:v>8.1399931E7</c:v>
                </c:pt>
                <c:pt idx="1686">
                  <c:v>3.6035779E7</c:v>
                </c:pt>
                <c:pt idx="1687">
                  <c:v>1.824953E7</c:v>
                </c:pt>
                <c:pt idx="1688">
                  <c:v>6.1475408E7</c:v>
                </c:pt>
                <c:pt idx="1689">
                  <c:v>2.5058609E7</c:v>
                </c:pt>
                <c:pt idx="1690">
                  <c:v>1.2251453E7</c:v>
                </c:pt>
                <c:pt idx="1691">
                  <c:v>6.18917398E8</c:v>
                </c:pt>
                <c:pt idx="1692">
                  <c:v>5.9151157E7</c:v>
                </c:pt>
                <c:pt idx="1693">
                  <c:v>2.4639E7</c:v>
                </c:pt>
                <c:pt idx="1694">
                  <c:v>3.67557553E8</c:v>
                </c:pt>
                <c:pt idx="1695">
                  <c:v>2.472097E6</c:v>
                </c:pt>
                <c:pt idx="1696">
                  <c:v>2.863755E7</c:v>
                </c:pt>
                <c:pt idx="1697">
                  <c:v>3.06027E8</c:v>
                </c:pt>
                <c:pt idx="1698">
                  <c:v>2.23642449E8</c:v>
                </c:pt>
                <c:pt idx="1699">
                  <c:v>2.02958881E8</c:v>
                </c:pt>
                <c:pt idx="1700">
                  <c:v>8.4992E7</c:v>
                </c:pt>
                <c:pt idx="1701">
                  <c:v>1.89749978E8</c:v>
                </c:pt>
                <c:pt idx="1702">
                  <c:v>1.0627009E7</c:v>
                </c:pt>
                <c:pt idx="1703">
                  <c:v>5.0454621E7</c:v>
                </c:pt>
                <c:pt idx="1704">
                  <c:v>2.5061192E7</c:v>
                </c:pt>
                <c:pt idx="1705">
                  <c:v>1.8822196E7</c:v>
                </c:pt>
                <c:pt idx="1706">
                  <c:v>1.7535958E7</c:v>
                </c:pt>
                <c:pt idx="1707">
                  <c:v>3.4520707E7</c:v>
                </c:pt>
                <c:pt idx="1708">
                  <c:v>4.0126914E7</c:v>
                </c:pt>
                <c:pt idx="1709">
                  <c:v>800000.0</c:v>
                </c:pt>
                <c:pt idx="1710">
                  <c:v>1.7547005E7</c:v>
                </c:pt>
                <c:pt idx="1711">
                  <c:v>1.73935077E8</c:v>
                </c:pt>
                <c:pt idx="1712">
                  <c:v>3.43270605E8</c:v>
                </c:pt>
                <c:pt idx="1713">
                  <c:v>1.0169008E7</c:v>
                </c:pt>
                <c:pt idx="1714">
                  <c:v>2.0859543E7</c:v>
                </c:pt>
                <c:pt idx="1715">
                  <c:v>3.265714E7</c:v>
                </c:pt>
                <c:pt idx="1716">
                  <c:v>1.645646E6</c:v>
                </c:pt>
                <c:pt idx="1717">
                  <c:v>4.5483623E8</c:v>
                </c:pt>
                <c:pt idx="1718">
                  <c:v>6.4660145E7</c:v>
                </c:pt>
                <c:pt idx="1719">
                  <c:v>1.46737E8</c:v>
                </c:pt>
                <c:pt idx="1720">
                  <c:v>6.0351364E7</c:v>
                </c:pt>
                <c:pt idx="1721">
                  <c:v>3.360048E6</c:v>
                </c:pt>
                <c:pt idx="1722">
                  <c:v>3.0279935E7</c:v>
                </c:pt>
                <c:pt idx="1723">
                  <c:v>3.6177516E7</c:v>
                </c:pt>
                <c:pt idx="1724">
                  <c:v>2.2238649E7</c:v>
                </c:pt>
                <c:pt idx="1725">
                  <c:v>1.9080999E7</c:v>
                </c:pt>
                <c:pt idx="1726">
                  <c:v>3.1145581E7</c:v>
                </c:pt>
                <c:pt idx="1727">
                  <c:v>2.959827E6</c:v>
                </c:pt>
                <c:pt idx="1728">
                  <c:v>2.26375732E8</c:v>
                </c:pt>
                <c:pt idx="1729">
                  <c:v>5.5124E7</c:v>
                </c:pt>
                <c:pt idx="1730">
                  <c:v>7.9477542E7</c:v>
                </c:pt>
                <c:pt idx="1731">
                  <c:v>2.488365E7</c:v>
                </c:pt>
                <c:pt idx="1732">
                  <c:v>5.2894565E7</c:v>
                </c:pt>
                <c:pt idx="1733">
                  <c:v>9.1648211E7</c:v>
                </c:pt>
                <c:pt idx="1734">
                  <c:v>1.4860553E7</c:v>
                </c:pt>
                <c:pt idx="1735">
                  <c:v>7.0039586E7</c:v>
                </c:pt>
                <c:pt idx="1736">
                  <c:v>1.0325591E7</c:v>
                </c:pt>
                <c:pt idx="1737">
                  <c:v>2.9422668E7</c:v>
                </c:pt>
                <c:pt idx="1738">
                  <c:v>6.6965E7</c:v>
                </c:pt>
                <c:pt idx="1739">
                  <c:v>3.9582991E7</c:v>
                </c:pt>
                <c:pt idx="1740">
                  <c:v>6.794E7</c:v>
                </c:pt>
                <c:pt idx="1741">
                  <c:v>3.30107945E8</c:v>
                </c:pt>
                <c:pt idx="1742">
                  <c:v>9.044733E6</c:v>
                </c:pt>
                <c:pt idx="1743">
                  <c:v>5.282436E6</c:v>
                </c:pt>
                <c:pt idx="1744">
                  <c:v>6.5568514E7</c:v>
                </c:pt>
                <c:pt idx="1745">
                  <c:v>2.7830998E7</c:v>
                </c:pt>
                <c:pt idx="1746">
                  <c:v>9.9937173E7</c:v>
                </c:pt>
                <c:pt idx="1747">
                  <c:v>1.15743E8</c:v>
                </c:pt>
                <c:pt idx="1748">
                  <c:v>5.7556107E7</c:v>
                </c:pt>
                <c:pt idx="1749">
                  <c:v>1.77927176E8</c:v>
                </c:pt>
                <c:pt idx="1750">
                  <c:v>1.2698684E7</c:v>
                </c:pt>
                <c:pt idx="1751">
                  <c:v>3.4549003E7</c:v>
                </c:pt>
                <c:pt idx="1752">
                  <c:v>4.7735099E7</c:v>
                </c:pt>
                <c:pt idx="1753">
                  <c:v>1.38173225E8</c:v>
                </c:pt>
                <c:pt idx="1754">
                  <c:v>1.16503282E8</c:v>
                </c:pt>
                <c:pt idx="1755">
                  <c:v>622521.0</c:v>
                </c:pt>
                <c:pt idx="1756">
                  <c:v>1.36705634E8</c:v>
                </c:pt>
                <c:pt idx="1757">
                  <c:v>2.40513E8</c:v>
                </c:pt>
                <c:pt idx="1758">
                  <c:v>1.0184771E7</c:v>
                </c:pt>
                <c:pt idx="1759">
                  <c:v>4.4042146E7</c:v>
                </c:pt>
                <c:pt idx="1760">
                  <c:v>3.5388057E7</c:v>
                </c:pt>
                <c:pt idx="1761">
                  <c:v>1.6798706E7</c:v>
                </c:pt>
                <c:pt idx="1762">
                  <c:v>8.178232E6</c:v>
                </c:pt>
                <c:pt idx="1763">
                  <c:v>3.7214801E7</c:v>
                </c:pt>
                <c:pt idx="1764">
                  <c:v>3.9844994E7</c:v>
                </c:pt>
                <c:pt idx="1765">
                  <c:v>1.4038696E7</c:v>
                </c:pt>
                <c:pt idx="1766">
                  <c:v>2.2364072E7</c:v>
                </c:pt>
                <c:pt idx="1767">
                  <c:v>5.764702E7</c:v>
                </c:pt>
                <c:pt idx="1768">
                  <c:v>1.50622684E8</c:v>
                </c:pt>
                <c:pt idx="1769">
                  <c:v>2.9804703E7</c:v>
                </c:pt>
                <c:pt idx="1770">
                  <c:v>2.517243E7</c:v>
                </c:pt>
                <c:pt idx="1771">
                  <c:v>1.03410027E8</c:v>
                </c:pt>
                <c:pt idx="1772">
                  <c:v>1.49979E6</c:v>
                </c:pt>
                <c:pt idx="1773">
                  <c:v>2.0777643E7</c:v>
                </c:pt>
                <c:pt idx="1774">
                  <c:v>9.5139664E7</c:v>
                </c:pt>
                <c:pt idx="1775">
                  <c:v>5.1031599E7</c:v>
                </c:pt>
                <c:pt idx="1776">
                  <c:v>1.8733602E7</c:v>
                </c:pt>
                <c:pt idx="1777">
                  <c:v>6.646684E6</c:v>
                </c:pt>
                <c:pt idx="1778">
                  <c:v>1.2394598E7</c:v>
                </c:pt>
                <c:pt idx="1779">
                  <c:v>4.4194201E7</c:v>
                </c:pt>
                <c:pt idx="1780">
                  <c:v>7.6227102E7</c:v>
                </c:pt>
                <c:pt idx="1781">
                  <c:v>4.517751E6</c:v>
                </c:pt>
                <c:pt idx="1782">
                  <c:v>1.34006E8</c:v>
                </c:pt>
                <c:pt idx="1783">
                  <c:v>6.642069E6</c:v>
                </c:pt>
                <c:pt idx="1784">
                  <c:v>8.543662E6</c:v>
                </c:pt>
                <c:pt idx="1785">
                  <c:v>1.0320055E7</c:v>
                </c:pt>
                <c:pt idx="1786">
                  <c:v>1.71959447E8</c:v>
                </c:pt>
                <c:pt idx="1787">
                  <c:v>4.10719583E8</c:v>
                </c:pt>
                <c:pt idx="1788">
                  <c:v>6.43947385E8</c:v>
                </c:pt>
                <c:pt idx="1789">
                  <c:v>1.67976737E8</c:v>
                </c:pt>
                <c:pt idx="1790">
                  <c:v>2.0929365E7</c:v>
                </c:pt>
                <c:pt idx="1791">
                  <c:v>3.2545164E8</c:v>
                </c:pt>
                <c:pt idx="1792">
                  <c:v>4.0925484E7</c:v>
                </c:pt>
                <c:pt idx="1793">
                  <c:v>1.66743382E8</c:v>
                </c:pt>
                <c:pt idx="1794">
                  <c:v>3.14907841E8</c:v>
                </c:pt>
                <c:pt idx="1795">
                  <c:v>3.89902484E8</c:v>
                </c:pt>
                <c:pt idx="1796">
                  <c:v>2.04616133E8</c:v>
                </c:pt>
                <c:pt idx="1797">
                  <c:v>1.72100871E8</c:v>
                </c:pt>
                <c:pt idx="1798">
                  <c:v>3.12861E8</c:v>
                </c:pt>
                <c:pt idx="1799">
                  <c:v>8.805679E6</c:v>
                </c:pt>
                <c:pt idx="1800">
                  <c:v>8.8565457E7</c:v>
                </c:pt>
                <c:pt idx="1801">
                  <c:v>5.0018264E7</c:v>
                </c:pt>
                <c:pt idx="1802">
                  <c:v>2.4595986E7</c:v>
                </c:pt>
                <c:pt idx="1803">
                  <c:v>1.5086087E7</c:v>
                </c:pt>
                <c:pt idx="1804">
                  <c:v>3.1692073E7</c:v>
                </c:pt>
                <c:pt idx="1805">
                  <c:v>1.3875454E7</c:v>
                </c:pt>
                <c:pt idx="1806">
                  <c:v>2.36749E8</c:v>
                </c:pt>
                <c:pt idx="1807">
                  <c:v>4.434566E6</c:v>
                </c:pt>
                <c:pt idx="1808">
                  <c:v>3.524751E7</c:v>
                </c:pt>
                <c:pt idx="1809">
                  <c:v>8.1716E7</c:v>
                </c:pt>
                <c:pt idx="1810">
                  <c:v>1.690221E7</c:v>
                </c:pt>
                <c:pt idx="1811">
                  <c:v>4.8513215E7</c:v>
                </c:pt>
                <c:pt idx="1812">
                  <c:v>5.929042E6</c:v>
                </c:pt>
                <c:pt idx="1813">
                  <c:v>3.1573366E7</c:v>
                </c:pt>
                <c:pt idx="1814">
                  <c:v>5.738028E7</c:v>
                </c:pt>
                <c:pt idx="1815">
                  <c:v>2.3884448E7</c:v>
                </c:pt>
                <c:pt idx="1816">
                  <c:v>4.77098E8</c:v>
                </c:pt>
                <c:pt idx="1817">
                  <c:v>3.4928737E7</c:v>
                </c:pt>
                <c:pt idx="1818">
                  <c:v>3.32161029E8</c:v>
                </c:pt>
                <c:pt idx="1819">
                  <c:v>2.509259E6</c:v>
                </c:pt>
                <c:pt idx="1820">
                  <c:v>4.846586E6</c:v>
                </c:pt>
                <c:pt idx="1821">
                  <c:v>8.137047E6</c:v>
                </c:pt>
                <c:pt idx="1822">
                  <c:v>4.30257676E8</c:v>
                </c:pt>
                <c:pt idx="1823">
                  <c:v>3.40973961E8</c:v>
                </c:pt>
                <c:pt idx="1824">
                  <c:v>4.902419E6</c:v>
                </c:pt>
                <c:pt idx="1825">
                  <c:v>1.46699905E8</c:v>
                </c:pt>
                <c:pt idx="1826">
                  <c:v>9.5784585E7</c:v>
                </c:pt>
                <c:pt idx="1827">
                  <c:v>8.701859E6</c:v>
                </c:pt>
                <c:pt idx="1828">
                  <c:v>1.4043607E7</c:v>
                </c:pt>
                <c:pt idx="1829">
                  <c:v>1.32775896E8</c:v>
                </c:pt>
                <c:pt idx="1830">
                  <c:v>2.6731772E7</c:v>
                </c:pt>
                <c:pt idx="1831">
                  <c:v>5.0928259E7</c:v>
                </c:pt>
                <c:pt idx="1832">
                  <c:v>8.539225E6</c:v>
                </c:pt>
                <c:pt idx="1833">
                  <c:v>1.0667517E7</c:v>
                </c:pt>
                <c:pt idx="1834">
                  <c:v>1.4731533E7</c:v>
                </c:pt>
                <c:pt idx="1835">
                  <c:v>3.77232848E8</c:v>
                </c:pt>
                <c:pt idx="1836">
                  <c:v>3.243153E6</c:v>
                </c:pt>
                <c:pt idx="1837">
                  <c:v>6.8207583E7</c:v>
                </c:pt>
                <c:pt idx="1838">
                  <c:v>2.8688376E7</c:v>
                </c:pt>
                <c:pt idx="1839">
                  <c:v>3.1393831E7</c:v>
                </c:pt>
                <c:pt idx="1840">
                  <c:v>5.1344072E7</c:v>
                </c:pt>
                <c:pt idx="1841">
                  <c:v>5.95250634E8</c:v>
                </c:pt>
                <c:pt idx="1842">
                  <c:v>1.59081289E8</c:v>
                </c:pt>
                <c:pt idx="1843">
                  <c:v>3.7595678E7</c:v>
                </c:pt>
                <c:pt idx="1844">
                  <c:v>2.4060864E7</c:v>
                </c:pt>
                <c:pt idx="1845">
                  <c:v>1.30287948E8</c:v>
                </c:pt>
                <c:pt idx="1846">
                  <c:v>5.510516E7</c:v>
                </c:pt>
                <c:pt idx="1847">
                  <c:v>2.3585707E7</c:v>
                </c:pt>
                <c:pt idx="1848">
                  <c:v>2.148722E7</c:v>
                </c:pt>
                <c:pt idx="1849">
                  <c:v>7.8253447E7</c:v>
                </c:pt>
                <c:pt idx="1850">
                  <c:v>1.6491802E7</c:v>
                </c:pt>
                <c:pt idx="1851">
                  <c:v>5.0432881E7</c:v>
                </c:pt>
                <c:pt idx="1852">
                  <c:v>3.02777245E8</c:v>
                </c:pt>
                <c:pt idx="1853">
                  <c:v>1.4207675E8</c:v>
                </c:pt>
                <c:pt idx="1854">
                  <c:v>6.9389938E7</c:v>
                </c:pt>
                <c:pt idx="1855">
                  <c:v>1.9457574E7</c:v>
                </c:pt>
                <c:pt idx="1856">
                  <c:v>4.054391E6</c:v>
                </c:pt>
                <c:pt idx="1857">
                  <c:v>3.9303723E7</c:v>
                </c:pt>
                <c:pt idx="1858">
                  <c:v>2.2377849E7</c:v>
                </c:pt>
                <c:pt idx="1859">
                  <c:v>958411.0</c:v>
                </c:pt>
                <c:pt idx="1860">
                  <c:v>3.2206298E7</c:v>
                </c:pt>
                <c:pt idx="1861">
                  <c:v>2.0031583E7</c:v>
                </c:pt>
                <c:pt idx="1862">
                  <c:v>709720.0</c:v>
                </c:pt>
                <c:pt idx="1863">
                  <c:v>4.1282286E7</c:v>
                </c:pt>
                <c:pt idx="1864">
                  <c:v>2.10604256E8</c:v>
                </c:pt>
                <c:pt idx="1865">
                  <c:v>1.8665208E7</c:v>
                </c:pt>
                <c:pt idx="1866">
                  <c:v>2.2201616E7</c:v>
                </c:pt>
                <c:pt idx="1867">
                  <c:v>7.319133E6</c:v>
                </c:pt>
                <c:pt idx="1868">
                  <c:v>3.87467617E8</c:v>
                </c:pt>
                <c:pt idx="1869">
                  <c:v>3.021452E6</c:v>
                </c:pt>
                <c:pt idx="1870">
                  <c:v>1.86496597E8</c:v>
                </c:pt>
                <c:pt idx="1871">
                  <c:v>2.0357548E7</c:v>
                </c:pt>
                <c:pt idx="1872">
                  <c:v>1.07896557E8</c:v>
                </c:pt>
                <c:pt idx="1873">
                  <c:v>1.35522138E8</c:v>
                </c:pt>
                <c:pt idx="1874">
                  <c:v>2.0155855E7</c:v>
                </c:pt>
                <c:pt idx="1875">
                  <c:v>7.852372E6</c:v>
                </c:pt>
                <c:pt idx="1876">
                  <c:v>1.77011086E8</c:v>
                </c:pt>
                <c:pt idx="1877">
                  <c:v>1.9658E7</c:v>
                </c:pt>
                <c:pt idx="1878">
                  <c:v>6.4050919E7</c:v>
                </c:pt>
                <c:pt idx="1879">
                  <c:v>1.5952578E7</c:v>
                </c:pt>
                <c:pt idx="1880">
                  <c:v>1.26478559E8</c:v>
                </c:pt>
                <c:pt idx="1881">
                  <c:v>3.2170783E7</c:v>
                </c:pt>
                <c:pt idx="1882">
                  <c:v>1.3107138E7</c:v>
                </c:pt>
                <c:pt idx="1883">
                  <c:v>3.5987363E7</c:v>
                </c:pt>
                <c:pt idx="1884">
                  <c:v>2.53532035E8</c:v>
                </c:pt>
                <c:pt idx="1885">
                  <c:v>6.133566E7</c:v>
                </c:pt>
                <c:pt idx="1886">
                  <c:v>2.8635E7</c:v>
                </c:pt>
                <c:pt idx="1887">
                  <c:v>4.570096E6</c:v>
                </c:pt>
                <c:pt idx="1888">
                  <c:v>1.19418849E8</c:v>
                </c:pt>
                <c:pt idx="1889">
                  <c:v>5.1731982E7</c:v>
                </c:pt>
                <c:pt idx="1890">
                  <c:v>1.408946E7</c:v>
                </c:pt>
                <c:pt idx="1891">
                  <c:v>2.5295126E7</c:v>
                </c:pt>
                <c:pt idx="1892">
                  <c:v>2.8857078E7</c:v>
                </c:pt>
                <c:pt idx="1893">
                  <c:v>1.1186347E7</c:v>
                </c:pt>
                <c:pt idx="1894">
                  <c:v>4.5873455E7</c:v>
                </c:pt>
                <c:pt idx="1895">
                  <c:v>2.332824E6</c:v>
                </c:pt>
                <c:pt idx="1896">
                  <c:v>1.25285133E8</c:v>
                </c:pt>
                <c:pt idx="1897">
                  <c:v>9.1193561E7</c:v>
                </c:pt>
                <c:pt idx="1898">
                  <c:v>6.8671E7</c:v>
                </c:pt>
                <c:pt idx="1899">
                  <c:v>1.437487E6</c:v>
                </c:pt>
                <c:pt idx="1900">
                  <c:v>7.587107E6</c:v>
                </c:pt>
                <c:pt idx="1901">
                  <c:v>9.8821042E7</c:v>
                </c:pt>
                <c:pt idx="1902">
                  <c:v>4.1855949E7</c:v>
                </c:pt>
                <c:pt idx="1903">
                  <c:v>2.14985407E8</c:v>
                </c:pt>
                <c:pt idx="1904">
                  <c:v>3.1107168E7</c:v>
                </c:pt>
                <c:pt idx="1905">
                  <c:v>2.75024342E8</c:v>
                </c:pt>
                <c:pt idx="1906">
                  <c:v>2.3006097E7</c:v>
                </c:pt>
                <c:pt idx="1907">
                  <c:v>5.471874E7</c:v>
                </c:pt>
                <c:pt idx="1908">
                  <c:v>8.3369828E7</c:v>
                </c:pt>
                <c:pt idx="1909">
                  <c:v>1.8851133E7</c:v>
                </c:pt>
                <c:pt idx="1910">
                  <c:v>2.0677028E7</c:v>
                </c:pt>
                <c:pt idx="1911">
                  <c:v>1.985035E6</c:v>
                </c:pt>
                <c:pt idx="1912">
                  <c:v>1.7622715E7</c:v>
                </c:pt>
                <c:pt idx="1913">
                  <c:v>842021.0</c:v>
                </c:pt>
                <c:pt idx="1914">
                  <c:v>1.02622141E8</c:v>
                </c:pt>
                <c:pt idx="1915">
                  <c:v>4.5757516E7</c:v>
                </c:pt>
                <c:pt idx="1916">
                  <c:v>2.842E6</c:v>
                </c:pt>
                <c:pt idx="1917">
                  <c:v>9.3148133E7</c:v>
                </c:pt>
                <c:pt idx="1918">
                  <c:v>1.2648769E7</c:v>
                </c:pt>
                <c:pt idx="1919">
                  <c:v>4.34263686E8</c:v>
                </c:pt>
                <c:pt idx="1920">
                  <c:v>6.467668E6</c:v>
                </c:pt>
                <c:pt idx="1921">
                  <c:v>2.33709775E8</c:v>
                </c:pt>
                <c:pt idx="1922">
                  <c:v>4.2119249E7</c:v>
                </c:pt>
                <c:pt idx="1923">
                  <c:v>5.9228787E7</c:v>
                </c:pt>
                <c:pt idx="1924">
                  <c:v>5.2660173E7</c:v>
                </c:pt>
                <c:pt idx="1925">
                  <c:v>1.8663529E7</c:v>
                </c:pt>
                <c:pt idx="1926">
                  <c:v>5.1565081E7</c:v>
                </c:pt>
                <c:pt idx="1927">
                  <c:v>1.0154E7</c:v>
                </c:pt>
                <c:pt idx="1928">
                  <c:v>4.3108285E7</c:v>
                </c:pt>
                <c:pt idx="1929">
                  <c:v>5.304322E6</c:v>
                </c:pt>
                <c:pt idx="1930">
                  <c:v>1.44805927E8</c:v>
                </c:pt>
                <c:pt idx="1931">
                  <c:v>1.058798E6</c:v>
                </c:pt>
                <c:pt idx="1932">
                  <c:v>1.8529658E7</c:v>
                </c:pt>
                <c:pt idx="1933">
                  <c:v>6.097678E6</c:v>
                </c:pt>
                <c:pt idx="1934">
                  <c:v>1.2259057E7</c:v>
                </c:pt>
                <c:pt idx="1935">
                  <c:v>1.3456556E7</c:v>
                </c:pt>
                <c:pt idx="1936">
                  <c:v>2.554385E7</c:v>
                </c:pt>
                <c:pt idx="1937">
                  <c:v>4.9314655E7</c:v>
                </c:pt>
                <c:pt idx="1938">
                  <c:v>2.3394E8</c:v>
                </c:pt>
                <c:pt idx="1939">
                  <c:v>6.58112E6</c:v>
                </c:pt>
                <c:pt idx="1940">
                  <c:v>7.770631E7</c:v>
                </c:pt>
                <c:pt idx="1941">
                  <c:v>1.019268E6</c:v>
                </c:pt>
                <c:pt idx="1942">
                  <c:v>4.9834849E7</c:v>
                </c:pt>
                <c:pt idx="1943">
                  <c:v>4.03469E8</c:v>
                </c:pt>
                <c:pt idx="1944">
                  <c:v>1.25016557E8</c:v>
                </c:pt>
                <c:pt idx="1945">
                  <c:v>1.46082417E8</c:v>
                </c:pt>
                <c:pt idx="1946">
                  <c:v>2.26717E6</c:v>
                </c:pt>
                <c:pt idx="1947">
                  <c:v>2.685938E7</c:v>
                </c:pt>
                <c:pt idx="1948">
                  <c:v>3.2112335E7</c:v>
                </c:pt>
                <c:pt idx="1949">
                  <c:v>1.5430941E7</c:v>
                </c:pt>
                <c:pt idx="1950">
                  <c:v>2.9872135E7</c:v>
                </c:pt>
                <c:pt idx="1951">
                  <c:v>7.570544E6</c:v>
                </c:pt>
                <c:pt idx="1952">
                  <c:v>638515.0</c:v>
                </c:pt>
                <c:pt idx="1953">
                  <c:v>6.7905244E7</c:v>
                </c:pt>
                <c:pt idx="1954">
                  <c:v>1.5554483E7</c:v>
                </c:pt>
                <c:pt idx="1955">
                  <c:v>1.0453336E7</c:v>
                </c:pt>
                <c:pt idx="1956">
                  <c:v>1.93535022E8</c:v>
                </c:pt>
                <c:pt idx="1957">
                  <c:v>2.8605556E7</c:v>
                </c:pt>
                <c:pt idx="1958">
                  <c:v>1.2105273E7</c:v>
                </c:pt>
                <c:pt idx="1959">
                  <c:v>6.889E7</c:v>
                </c:pt>
                <c:pt idx="1960">
                  <c:v>6.38871552E8</c:v>
                </c:pt>
                <c:pt idx="1961">
                  <c:v>5.1873862E7</c:v>
                </c:pt>
                <c:pt idx="1962">
                  <c:v>3.2669667E7</c:v>
                </c:pt>
                <c:pt idx="1963">
                  <c:v>7.7818253E7</c:v>
                </c:pt>
                <c:pt idx="1964">
                  <c:v>2.17149972E8</c:v>
                </c:pt>
                <c:pt idx="1965">
                  <c:v>1.22715955E8</c:v>
                </c:pt>
                <c:pt idx="1966">
                  <c:v>2.2319729E7</c:v>
                </c:pt>
                <c:pt idx="1967">
                  <c:v>6.276739E6</c:v>
                </c:pt>
                <c:pt idx="1968">
                  <c:v>7.8535712E7</c:v>
                </c:pt>
                <c:pt idx="1969">
                  <c:v>2.7477457E7</c:v>
                </c:pt>
                <c:pt idx="1970">
                  <c:v>3.405007E6</c:v>
                </c:pt>
                <c:pt idx="1971">
                  <c:v>1.22706437E8</c:v>
                </c:pt>
                <c:pt idx="1972">
                  <c:v>2.984936E6</c:v>
                </c:pt>
                <c:pt idx="1973">
                  <c:v>6.82800608E8</c:v>
                </c:pt>
                <c:pt idx="1974">
                  <c:v>3.8257E7</c:v>
                </c:pt>
                <c:pt idx="1975">
                  <c:v>6.9823054E7</c:v>
                </c:pt>
                <c:pt idx="1976">
                  <c:v>4.54102638E8</c:v>
                </c:pt>
                <c:pt idx="1977">
                  <c:v>1.178968E6</c:v>
                </c:pt>
                <c:pt idx="1978">
                  <c:v>2.418334E7</c:v>
                </c:pt>
                <c:pt idx="1979">
                  <c:v>5.7424573E7</c:v>
                </c:pt>
                <c:pt idx="1980">
                  <c:v>7.0261463E7</c:v>
                </c:pt>
                <c:pt idx="1981">
                  <c:v>7.5366124E7</c:v>
                </c:pt>
                <c:pt idx="1982">
                  <c:v>2.803453E6</c:v>
                </c:pt>
                <c:pt idx="1983">
                  <c:v>7.6549149E7</c:v>
                </c:pt>
                <c:pt idx="1984">
                  <c:v>3.1060794E7</c:v>
                </c:pt>
                <c:pt idx="1985">
                  <c:v>2.9246211E7</c:v>
                </c:pt>
                <c:pt idx="1986">
                  <c:v>6.5991E7</c:v>
                </c:pt>
                <c:pt idx="1987">
                  <c:v>3.0145466E7</c:v>
                </c:pt>
                <c:pt idx="1988">
                  <c:v>1.5608377E7</c:v>
                </c:pt>
                <c:pt idx="1989">
                  <c:v>2.7782872E7</c:v>
                </c:pt>
                <c:pt idx="1990">
                  <c:v>4.0204102E7</c:v>
                </c:pt>
                <c:pt idx="1991">
                  <c:v>4.37552166E8</c:v>
                </c:pt>
                <c:pt idx="1992">
                  <c:v>9.39728144E8</c:v>
                </c:pt>
                <c:pt idx="1993">
                  <c:v>1.4123806E7</c:v>
                </c:pt>
                <c:pt idx="1994">
                  <c:v>1.377313E7</c:v>
                </c:pt>
                <c:pt idx="1995">
                  <c:v>3.86274456E8</c:v>
                </c:pt>
                <c:pt idx="1996">
                  <c:v>3.9453332E8</c:v>
                </c:pt>
                <c:pt idx="1997">
                  <c:v>9.5829601E7</c:v>
                </c:pt>
                <c:pt idx="1998">
                  <c:v>4.16877719E8</c:v>
                </c:pt>
                <c:pt idx="1999">
                  <c:v>1.5525223E7</c:v>
                </c:pt>
                <c:pt idx="2000">
                  <c:v>1.61630434E8</c:v>
                </c:pt>
                <c:pt idx="2001">
                  <c:v>7.118987E6</c:v>
                </c:pt>
                <c:pt idx="2002">
                  <c:v>3.2152109E7</c:v>
                </c:pt>
                <c:pt idx="2003">
                  <c:v>4.4131416E7</c:v>
                </c:pt>
                <c:pt idx="2004">
                  <c:v>7.2138E7</c:v>
                </c:pt>
                <c:pt idx="2005">
                  <c:v>2.9803614E7</c:v>
                </c:pt>
                <c:pt idx="2006">
                  <c:v>2.2940245E7</c:v>
                </c:pt>
                <c:pt idx="2007">
                  <c:v>2.7080071E7</c:v>
                </c:pt>
                <c:pt idx="2008">
                  <c:v>5.4119225E7</c:v>
                </c:pt>
                <c:pt idx="2009">
                  <c:v>3.5545525E7</c:v>
                </c:pt>
                <c:pt idx="2010">
                  <c:v>1.0947268E7</c:v>
                </c:pt>
                <c:pt idx="2011">
                  <c:v>2.2746673E7</c:v>
                </c:pt>
                <c:pt idx="2012">
                  <c:v>2.1626084E7</c:v>
                </c:pt>
                <c:pt idx="2013">
                  <c:v>4.10003936E8</c:v>
                </c:pt>
                <c:pt idx="2014">
                  <c:v>2.08577947E8</c:v>
                </c:pt>
                <c:pt idx="2015">
                  <c:v>1.7561038E7</c:v>
                </c:pt>
                <c:pt idx="2016">
                  <c:v>6.1252507E7</c:v>
                </c:pt>
                <c:pt idx="2017">
                  <c:v>1.0381538E7</c:v>
                </c:pt>
                <c:pt idx="2018">
                  <c:v>9.7291207E7</c:v>
                </c:pt>
                <c:pt idx="2019">
                  <c:v>1.3252504E7</c:v>
                </c:pt>
                <c:pt idx="2020">
                  <c:v>1.6699628E7</c:v>
                </c:pt>
                <c:pt idx="2021">
                  <c:v>1.41097236E8</c:v>
                </c:pt>
                <c:pt idx="2022">
                  <c:v>1.3342203E7</c:v>
                </c:pt>
                <c:pt idx="2023">
                  <c:v>5.151398E7</c:v>
                </c:pt>
                <c:pt idx="2024">
                  <c:v>4.8214116E7</c:v>
                </c:pt>
                <c:pt idx="2025">
                  <c:v>7.28389395E8</c:v>
                </c:pt>
                <c:pt idx="2026">
                  <c:v>5.7669641E7</c:v>
                </c:pt>
                <c:pt idx="2027">
                  <c:v>76695.0</c:v>
                </c:pt>
                <c:pt idx="2028">
                  <c:v>9.0117897E7</c:v>
                </c:pt>
                <c:pt idx="2029">
                  <c:v>4.8564345E7</c:v>
                </c:pt>
                <c:pt idx="2030">
                  <c:v>2.80164938E8</c:v>
                </c:pt>
                <c:pt idx="2031">
                  <c:v>1.06605E8</c:v>
                </c:pt>
                <c:pt idx="2032">
                  <c:v>3.162629E6</c:v>
                </c:pt>
                <c:pt idx="2033">
                  <c:v>2.2140031E7</c:v>
                </c:pt>
                <c:pt idx="2034">
                  <c:v>1.7931794E7</c:v>
                </c:pt>
                <c:pt idx="2035">
                  <c:v>1.8172502E7</c:v>
                </c:pt>
                <c:pt idx="2036">
                  <c:v>6.31188043E8</c:v>
                </c:pt>
                <c:pt idx="2037">
                  <c:v>5.19305478E8</c:v>
                </c:pt>
                <c:pt idx="2038">
                  <c:v>3.3800805E7</c:v>
                </c:pt>
                <c:pt idx="2039">
                  <c:v>6.3300714E7</c:v>
                </c:pt>
                <c:pt idx="2040">
                  <c:v>6.53465E8</c:v>
                </c:pt>
                <c:pt idx="2041">
                  <c:v>791005.0</c:v>
                </c:pt>
                <c:pt idx="2042">
                  <c:v>2.5159731E7</c:v>
                </c:pt>
                <c:pt idx="2043">
                  <c:v>5.189684E7</c:v>
                </c:pt>
                <c:pt idx="2044">
                  <c:v>6.3074261E7</c:v>
                </c:pt>
                <c:pt idx="2045">
                  <c:v>1.795436E7</c:v>
                </c:pt>
                <c:pt idx="2046">
                  <c:v>2.057927E7</c:v>
                </c:pt>
                <c:pt idx="2047">
                  <c:v>2.4274167E7</c:v>
                </c:pt>
                <c:pt idx="2048">
                  <c:v>4.84002045E8</c:v>
                </c:pt>
                <c:pt idx="2049">
                  <c:v>5.6067974E7</c:v>
                </c:pt>
                <c:pt idx="2050">
                  <c:v>3.847203E6</c:v>
                </c:pt>
                <c:pt idx="2051">
                  <c:v>1.3112663E7</c:v>
                </c:pt>
                <c:pt idx="2052">
                  <c:v>4.3689528E7</c:v>
                </c:pt>
                <c:pt idx="2053">
                  <c:v>7.215465E6</c:v>
                </c:pt>
                <c:pt idx="2054">
                  <c:v>7.0245475E7</c:v>
                </c:pt>
                <c:pt idx="2055">
                  <c:v>1.3650209E7</c:v>
                </c:pt>
                <c:pt idx="2056">
                  <c:v>2.5679E7</c:v>
                </c:pt>
                <c:pt idx="2057">
                  <c:v>7.9078747E7</c:v>
                </c:pt>
                <c:pt idx="2058">
                  <c:v>2.2574976E7</c:v>
                </c:pt>
                <c:pt idx="2059">
                  <c:v>7.11981038E8</c:v>
                </c:pt>
                <c:pt idx="2060">
                  <c:v>3.9749484E7</c:v>
                </c:pt>
                <c:pt idx="2061">
                  <c:v>1.15012699E8</c:v>
                </c:pt>
                <c:pt idx="2062">
                  <c:v>1.42485951E8</c:v>
                </c:pt>
                <c:pt idx="2063">
                  <c:v>5.103943E6</c:v>
                </c:pt>
                <c:pt idx="2064">
                  <c:v>7.80474083E8</c:v>
                </c:pt>
                <c:pt idx="2065">
                  <c:v>7.16113146E8</c:v>
                </c:pt>
                <c:pt idx="2066">
                  <c:v>5.0649E7</c:v>
                </c:pt>
                <c:pt idx="2067">
                  <c:v>1.8021788E7</c:v>
                </c:pt>
                <c:pt idx="2068">
                  <c:v>1.29633845E8</c:v>
                </c:pt>
                <c:pt idx="2069">
                  <c:v>3.1167682E7</c:v>
                </c:pt>
                <c:pt idx="2070">
                  <c:v>7.2812283E7</c:v>
                </c:pt>
                <c:pt idx="2071">
                  <c:v>6.2735785E7</c:v>
                </c:pt>
                <c:pt idx="2072">
                  <c:v>2.2565879E7</c:v>
                </c:pt>
                <c:pt idx="2073">
                  <c:v>2.6543052E7</c:v>
                </c:pt>
                <c:pt idx="2074">
                  <c:v>3.278732E6</c:v>
                </c:pt>
                <c:pt idx="2075">
                  <c:v>2.4739206E7</c:v>
                </c:pt>
                <c:pt idx="2076">
                  <c:v>1.61637933E8</c:v>
                </c:pt>
                <c:pt idx="2077">
                  <c:v>3.9840851E7</c:v>
                </c:pt>
                <c:pt idx="2078">
                  <c:v>1.51942E8</c:v>
                </c:pt>
                <c:pt idx="2079">
                  <c:v>2.8245508E7</c:v>
                </c:pt>
                <c:pt idx="2080">
                  <c:v>6.8603232E7</c:v>
                </c:pt>
                <c:pt idx="2081">
                  <c:v>4.6268321E7</c:v>
                </c:pt>
                <c:pt idx="2082">
                  <c:v>3.7098869E7</c:v>
                </c:pt>
                <c:pt idx="2083">
                  <c:v>3.388786E6</c:v>
                </c:pt>
                <c:pt idx="2084">
                  <c:v>7.0352557E7</c:v>
                </c:pt>
                <c:pt idx="2085">
                  <c:v>2.1941923E7</c:v>
                </c:pt>
                <c:pt idx="2086">
                  <c:v>1.4298539E7</c:v>
                </c:pt>
                <c:pt idx="2087">
                  <c:v>7.2293596E7</c:v>
                </c:pt>
                <c:pt idx="2088">
                  <c:v>3.7532508E7</c:v>
                </c:pt>
                <c:pt idx="2089">
                  <c:v>1.3120009E7</c:v>
                </c:pt>
                <c:pt idx="2090">
                  <c:v>1.5455277E7</c:v>
                </c:pt>
                <c:pt idx="2091">
                  <c:v>1.1942141E7</c:v>
                </c:pt>
                <c:pt idx="2092">
                  <c:v>1.80134886E8</c:v>
                </c:pt>
                <c:pt idx="2093">
                  <c:v>3.8168E7</c:v>
                </c:pt>
                <c:pt idx="2094">
                  <c:v>6.9431433E7</c:v>
                </c:pt>
                <c:pt idx="2095">
                  <c:v>3.276137E6</c:v>
                </c:pt>
                <c:pt idx="2096">
                  <c:v>1.0285108E7</c:v>
                </c:pt>
                <c:pt idx="2097">
                  <c:v>702669.0</c:v>
                </c:pt>
                <c:pt idx="2098">
                  <c:v>3.190044E6</c:v>
                </c:pt>
                <c:pt idx="2099">
                  <c:v>1.1930554E7</c:v>
                </c:pt>
                <c:pt idx="2100">
                  <c:v>1.34964E8</c:v>
                </c:pt>
                <c:pt idx="2101">
                  <c:v>1.001014733E9</c:v>
                </c:pt>
                <c:pt idx="2102">
                  <c:v>2.12983E6</c:v>
                </c:pt>
                <c:pt idx="2103">
                  <c:v>9.042867E6</c:v>
                </c:pt>
                <c:pt idx="2104">
                  <c:v>3.8916869E7</c:v>
                </c:pt>
                <c:pt idx="2105">
                  <c:v>1.1683518E7</c:v>
                </c:pt>
                <c:pt idx="2106">
                  <c:v>1.4353006E7</c:v>
                </c:pt>
                <c:pt idx="2107">
                  <c:v>1.53704E8</c:v>
                </c:pt>
                <c:pt idx="2108">
                  <c:v>1.0078597E8</c:v>
                </c:pt>
                <c:pt idx="2109">
                  <c:v>5.005792E7</c:v>
                </c:pt>
                <c:pt idx="2110">
                  <c:v>9.4599546E7</c:v>
                </c:pt>
                <c:pt idx="2111">
                  <c:v>1.9514283E7</c:v>
                </c:pt>
                <c:pt idx="2112">
                  <c:v>1.11547E8</c:v>
                </c:pt>
                <c:pt idx="2113">
                  <c:v>2.719138E6</c:v>
                </c:pt>
                <c:pt idx="2114">
                  <c:v>5.984741E6</c:v>
                </c:pt>
                <c:pt idx="2115">
                  <c:v>8.0014996E7</c:v>
                </c:pt>
                <c:pt idx="2116">
                  <c:v>5.1903681E7</c:v>
                </c:pt>
                <c:pt idx="2117">
                  <c:v>4.8973806E7</c:v>
                </c:pt>
                <c:pt idx="2118">
                  <c:v>6.81633549E8</c:v>
                </c:pt>
                <c:pt idx="2119">
                  <c:v>1.30220056E8</c:v>
                </c:pt>
                <c:pt idx="2120">
                  <c:v>1.9691264E7</c:v>
                </c:pt>
                <c:pt idx="2121">
                  <c:v>7.7935283E7</c:v>
                </c:pt>
                <c:pt idx="2122">
                  <c:v>5.4551218E7</c:v>
                </c:pt>
                <c:pt idx="2123">
                  <c:v>7.2778115E7</c:v>
                </c:pt>
                <c:pt idx="2124">
                  <c:v>1.78458191E8</c:v>
                </c:pt>
                <c:pt idx="2125">
                  <c:v>6.4704649E7</c:v>
                </c:pt>
                <c:pt idx="2126">
                  <c:v>5.0364964E7</c:v>
                </c:pt>
                <c:pt idx="2127">
                  <c:v>6.9638808E7</c:v>
                </c:pt>
                <c:pt idx="2128">
                  <c:v>5.7381E7</c:v>
                </c:pt>
                <c:pt idx="2129">
                  <c:v>5.7840797E7</c:v>
                </c:pt>
                <c:pt idx="2130">
                  <c:v>1.1387299E7</c:v>
                </c:pt>
                <c:pt idx="2131">
                  <c:v>2.7463233E7</c:v>
                </c:pt>
                <c:pt idx="2132">
                  <c:v>1.039347E9</c:v>
                </c:pt>
                <c:pt idx="2133">
                  <c:v>4.1471384E7</c:v>
                </c:pt>
                <c:pt idx="2134">
                  <c:v>9.6978224E7</c:v>
                </c:pt>
                <c:pt idx="2135">
                  <c:v>1.1794048E7</c:v>
                </c:pt>
                <c:pt idx="2136">
                  <c:v>5.6318E7</c:v>
                </c:pt>
                <c:pt idx="2137">
                  <c:v>6.754194E6</c:v>
                </c:pt>
                <c:pt idx="2138">
                  <c:v>5.2411965E7</c:v>
                </c:pt>
                <c:pt idx="2139">
                  <c:v>2.90825E8</c:v>
                </c:pt>
                <c:pt idx="2140">
                  <c:v>2.0440866E7</c:v>
                </c:pt>
                <c:pt idx="2141">
                  <c:v>6.285056E6</c:v>
                </c:pt>
                <c:pt idx="2142">
                  <c:v>2.1769961E7</c:v>
                </c:pt>
                <c:pt idx="2143">
                  <c:v>6.51553411E8</c:v>
                </c:pt>
                <c:pt idx="2144">
                  <c:v>1.6157289E7</c:v>
                </c:pt>
                <c:pt idx="2145">
                  <c:v>2.9476659E7</c:v>
                </c:pt>
                <c:pt idx="2146">
                  <c:v>9.1372948E7</c:v>
                </c:pt>
                <c:pt idx="2147">
                  <c:v>4.659402E7</c:v>
                </c:pt>
                <c:pt idx="2148">
                  <c:v>3.9079653E7</c:v>
                </c:pt>
                <c:pt idx="2149">
                  <c:v>5.023919E6</c:v>
                </c:pt>
                <c:pt idx="2150">
                  <c:v>3.25342E6</c:v>
                </c:pt>
                <c:pt idx="2151">
                  <c:v>1.2470924E7</c:v>
                </c:pt>
                <c:pt idx="2152">
                  <c:v>1.4812898E7</c:v>
                </c:pt>
                <c:pt idx="2153">
                  <c:v>3.4038406E7</c:v>
                </c:pt>
                <c:pt idx="2154">
                  <c:v>2.6776853E7</c:v>
                </c:pt>
                <c:pt idx="2155">
                  <c:v>1.87374215E8</c:v>
                </c:pt>
                <c:pt idx="2156">
                  <c:v>5.95884453E8</c:v>
                </c:pt>
                <c:pt idx="2157">
                  <c:v>5.5194294E8</c:v>
                </c:pt>
                <c:pt idx="2158">
                  <c:v>3.5691737E7</c:v>
                </c:pt>
                <c:pt idx="2159">
                  <c:v>4.440368E6</c:v>
                </c:pt>
                <c:pt idx="2160">
                  <c:v>3.430526E6</c:v>
                </c:pt>
                <c:pt idx="2161">
                  <c:v>9.13509E6</c:v>
                </c:pt>
                <c:pt idx="2162">
                  <c:v>1.01768195E8</c:v>
                </c:pt>
                <c:pt idx="2163">
                  <c:v>6.5940395E7</c:v>
                </c:pt>
                <c:pt idx="2164">
                  <c:v>2.24198886E8</c:v>
                </c:pt>
                <c:pt idx="2165">
                  <c:v>6.6994893E7</c:v>
                </c:pt>
                <c:pt idx="2166">
                  <c:v>7.294842E6</c:v>
                </c:pt>
                <c:pt idx="2167">
                  <c:v>1.2914386E7</c:v>
                </c:pt>
                <c:pt idx="2168">
                  <c:v>7.272561E6</c:v>
                </c:pt>
                <c:pt idx="2169">
                  <c:v>386784.0</c:v>
                </c:pt>
                <c:pt idx="2170">
                  <c:v>3.1699647E7</c:v>
                </c:pt>
                <c:pt idx="2171">
                  <c:v>7.934016E6</c:v>
                </c:pt>
                <c:pt idx="2172">
                  <c:v>3.1702972E7</c:v>
                </c:pt>
                <c:pt idx="2173">
                  <c:v>8.173073E7</c:v>
                </c:pt>
                <c:pt idx="2174">
                  <c:v>9.0122502E7</c:v>
                </c:pt>
                <c:pt idx="2175">
                  <c:v>1.07958712E8</c:v>
                </c:pt>
                <c:pt idx="2176">
                  <c:v>6.77820973E8</c:v>
                </c:pt>
                <c:pt idx="2177">
                  <c:v>6.22638E8</c:v>
                </c:pt>
                <c:pt idx="2178">
                  <c:v>2.7087332E7</c:v>
                </c:pt>
                <c:pt idx="2179">
                  <c:v>5.8443216E7</c:v>
                </c:pt>
                <c:pt idx="2180">
                  <c:v>9.370806E6</c:v>
                </c:pt>
                <c:pt idx="2181">
                  <c:v>1.4227071E7</c:v>
                </c:pt>
                <c:pt idx="2182">
                  <c:v>3.4370134E7</c:v>
                </c:pt>
                <c:pt idx="2183">
                  <c:v>7.9015878E7</c:v>
                </c:pt>
                <c:pt idx="2184">
                  <c:v>1.6419E8</c:v>
                </c:pt>
                <c:pt idx="2185">
                  <c:v>1.4155084E7</c:v>
                </c:pt>
                <c:pt idx="2186">
                  <c:v>1.54453204E8</c:v>
                </c:pt>
                <c:pt idx="2187">
                  <c:v>8.343341E7</c:v>
                </c:pt>
                <c:pt idx="2188">
                  <c:v>7.1695117E7</c:v>
                </c:pt>
                <c:pt idx="2189">
                  <c:v>2.293662E6</c:v>
                </c:pt>
                <c:pt idx="2190">
                  <c:v>1.43784694E8</c:v>
                </c:pt>
                <c:pt idx="2191">
                  <c:v>2.1058891E7</c:v>
                </c:pt>
                <c:pt idx="2192">
                  <c:v>3.9728855E7</c:v>
                </c:pt>
                <c:pt idx="2193">
                  <c:v>1.11653287E8</c:v>
                </c:pt>
                <c:pt idx="2194">
                  <c:v>6.6449251E7</c:v>
                </c:pt>
                <c:pt idx="2195">
                  <c:v>1.607944E7</c:v>
                </c:pt>
                <c:pt idx="2196">
                  <c:v>8.541581E6</c:v>
                </c:pt>
                <c:pt idx="2197">
                  <c:v>3.567184E7</c:v>
                </c:pt>
                <c:pt idx="2198">
                  <c:v>3.6044818E7</c:v>
                </c:pt>
                <c:pt idx="2199">
                  <c:v>9.751233E6</c:v>
                </c:pt>
                <c:pt idx="2200">
                  <c:v>5.92056942E8</c:v>
                </c:pt>
                <c:pt idx="2201">
                  <c:v>7.45179E8</c:v>
                </c:pt>
                <c:pt idx="2202">
                  <c:v>5.8342437E7</c:v>
                </c:pt>
                <c:pt idx="2203">
                  <c:v>1.123137578E9</c:v>
                </c:pt>
                <c:pt idx="2204">
                  <c:v>8.472844E6</c:v>
                </c:pt>
                <c:pt idx="2205">
                  <c:v>3.5097713E7</c:v>
                </c:pt>
                <c:pt idx="2206">
                  <c:v>5.6112373E7</c:v>
                </c:pt>
                <c:pt idx="2207">
                  <c:v>1.76545994E8</c:v>
                </c:pt>
                <c:pt idx="2208">
                  <c:v>9.4366785E7</c:v>
                </c:pt>
                <c:pt idx="2209">
                  <c:v>9.8855308E7</c:v>
                </c:pt>
                <c:pt idx="2210">
                  <c:v>2.05963798E8</c:v>
                </c:pt>
                <c:pt idx="2211">
                  <c:v>6.9140625E7</c:v>
                </c:pt>
                <c:pt idx="2212">
                  <c:v>2.7798659E7</c:v>
                </c:pt>
                <c:pt idx="2213">
                  <c:v>1.1156E8</c:v>
                </c:pt>
                <c:pt idx="2214">
                  <c:v>3.57650868E8</c:v>
                </c:pt>
                <c:pt idx="2215">
                  <c:v>2.0509253E7</c:v>
                </c:pt>
                <c:pt idx="2216">
                  <c:v>1.2005242E7</c:v>
                </c:pt>
                <c:pt idx="2217">
                  <c:v>7.191402E6</c:v>
                </c:pt>
                <c:pt idx="2218">
                  <c:v>8.370066E7</c:v>
                </c:pt>
                <c:pt idx="2219">
                  <c:v>5.293465E7</c:v>
                </c:pt>
                <c:pt idx="2220">
                  <c:v>7.4729255E7</c:v>
                </c:pt>
                <c:pt idx="2221">
                  <c:v>7.87393071E8</c:v>
                </c:pt>
                <c:pt idx="2222">
                  <c:v>5.0698519E7</c:v>
                </c:pt>
                <c:pt idx="2223">
                  <c:v>2.119663E7</c:v>
                </c:pt>
                <c:pt idx="2224">
                  <c:v>1.4975113E7</c:v>
                </c:pt>
                <c:pt idx="2225">
                  <c:v>4.0333046E7</c:v>
                </c:pt>
                <c:pt idx="2226">
                  <c:v>1.13012952E8</c:v>
                </c:pt>
                <c:pt idx="2227">
                  <c:v>2.43584E8</c:v>
                </c:pt>
                <c:pt idx="2228">
                  <c:v>2.429013E7</c:v>
                </c:pt>
                <c:pt idx="2229">
                  <c:v>9.5401024E7</c:v>
                </c:pt>
                <c:pt idx="2230">
                  <c:v>3.1256176E7</c:v>
                </c:pt>
                <c:pt idx="2231">
                  <c:v>6.5568547E7</c:v>
                </c:pt>
                <c:pt idx="2232">
                  <c:v>2.15895E7</c:v>
                </c:pt>
                <c:pt idx="2233">
                  <c:v>2.4710705E7</c:v>
                </c:pt>
                <c:pt idx="2234">
                  <c:v>7.5078793E7</c:v>
                </c:pt>
                <c:pt idx="2235">
                  <c:v>2.84998146E8</c:v>
                </c:pt>
                <c:pt idx="2236">
                  <c:v>3.3665246E7</c:v>
                </c:pt>
                <c:pt idx="2237">
                  <c:v>6.9115038E7</c:v>
                </c:pt>
                <c:pt idx="2238">
                  <c:v>6.1716812E7</c:v>
                </c:pt>
                <c:pt idx="2239">
                  <c:v>3.6870362E7</c:v>
                </c:pt>
                <c:pt idx="2240">
                  <c:v>4.1629939E7</c:v>
                </c:pt>
                <c:pt idx="2241">
                  <c:v>2.2701535E7</c:v>
                </c:pt>
                <c:pt idx="2242">
                  <c:v>4.2494565E7</c:v>
                </c:pt>
                <c:pt idx="2243">
                  <c:v>8.66642E8</c:v>
                </c:pt>
                <c:pt idx="2244">
                  <c:v>1.4612767E7</c:v>
                </c:pt>
                <c:pt idx="2245">
                  <c:v>3.8919461E7</c:v>
                </c:pt>
                <c:pt idx="2246">
                  <c:v>8.449405E7</c:v>
                </c:pt>
                <c:pt idx="2247">
                  <c:v>7.684885E6</c:v>
                </c:pt>
                <c:pt idx="2248">
                  <c:v>5.280752E7</c:v>
                </c:pt>
                <c:pt idx="2249">
                  <c:v>3.1089851E7</c:v>
                </c:pt>
                <c:pt idx="2250">
                  <c:v>9.49291135E8</c:v>
                </c:pt>
                <c:pt idx="2251">
                  <c:v>6.623878E6</c:v>
                </c:pt>
                <c:pt idx="2252">
                  <c:v>3.6182627E7</c:v>
                </c:pt>
                <c:pt idx="2253">
                  <c:v>9.1107415E7</c:v>
                </c:pt>
                <c:pt idx="2254">
                  <c:v>4.2045856E7</c:v>
                </c:pt>
                <c:pt idx="2255">
                  <c:v>5.572748E6</c:v>
                </c:pt>
                <c:pt idx="2256">
                  <c:v>3.2722506E7</c:v>
                </c:pt>
                <c:pt idx="2257">
                  <c:v>9.5980356E7</c:v>
                </c:pt>
                <c:pt idx="2258">
                  <c:v>2.5583704E7</c:v>
                </c:pt>
                <c:pt idx="2259">
                  <c:v>8.6476681E7</c:v>
                </c:pt>
                <c:pt idx="2260">
                  <c:v>2.400091E6</c:v>
                </c:pt>
                <c:pt idx="2261">
                  <c:v>2.9386189E7</c:v>
                </c:pt>
                <c:pt idx="2262">
                  <c:v>2.90797E8</c:v>
                </c:pt>
                <c:pt idx="2263">
                  <c:v>1.035432311E9</c:v>
                </c:pt>
                <c:pt idx="2264">
                  <c:v>5.5792934E7</c:v>
                </c:pt>
                <c:pt idx="2265">
                  <c:v>1.77901138E8</c:v>
                </c:pt>
                <c:pt idx="2266">
                  <c:v>7.62959483E8</c:v>
                </c:pt>
                <c:pt idx="2267">
                  <c:v>1.4079563E7</c:v>
                </c:pt>
                <c:pt idx="2268">
                  <c:v>2.294564E6</c:v>
                </c:pt>
                <c:pt idx="2269">
                  <c:v>6.336094E7</c:v>
                </c:pt>
                <c:pt idx="2270">
                  <c:v>2.3819248E7</c:v>
                </c:pt>
                <c:pt idx="2271">
                  <c:v>2.24097E8</c:v>
                </c:pt>
                <c:pt idx="2272">
                  <c:v>2.64465861E8</c:v>
                </c:pt>
                <c:pt idx="2273">
                  <c:v>1.0117264E7</c:v>
                </c:pt>
                <c:pt idx="2274">
                  <c:v>3.3119499E7</c:v>
                </c:pt>
                <c:pt idx="2275">
                  <c:v>1.527641E9</c:v>
                </c:pt>
                <c:pt idx="2276">
                  <c:v>9.5530428E7</c:v>
                </c:pt>
                <c:pt idx="2277">
                  <c:v>1.7797243E7</c:v>
                </c:pt>
                <c:pt idx="2278">
                  <c:v>2.9091443E7</c:v>
                </c:pt>
                <c:pt idx="2279">
                  <c:v>4.110364E7</c:v>
                </c:pt>
                <c:pt idx="2280">
                  <c:v>1.60492794E8</c:v>
                </c:pt>
                <c:pt idx="2281">
                  <c:v>1.90667071E8</c:v>
                </c:pt>
                <c:pt idx="2282">
                  <c:v>1.402319854E9</c:v>
                </c:pt>
                <c:pt idx="2283">
                  <c:v>1.2823446E7</c:v>
                </c:pt>
                <c:pt idx="2284">
                  <c:v>3.2228183E7</c:v>
                </c:pt>
                <c:pt idx="2285">
                  <c:v>5.784563E6</c:v>
                </c:pt>
                <c:pt idx="2286">
                  <c:v>9.2251154E7</c:v>
                </c:pt>
                <c:pt idx="2287">
                  <c:v>4.3971576E7</c:v>
                </c:pt>
                <c:pt idx="2288">
                  <c:v>6.9380088E7</c:v>
                </c:pt>
                <c:pt idx="2289">
                  <c:v>2.6701075E7</c:v>
                </c:pt>
                <c:pt idx="2290">
                  <c:v>1.6479613E7</c:v>
                </c:pt>
                <c:pt idx="2291">
                  <c:v>2.9036139E7</c:v>
                </c:pt>
                <c:pt idx="2292">
                  <c:v>1.5297745E7</c:v>
                </c:pt>
                <c:pt idx="2293">
                  <c:v>2.707605E7</c:v>
                </c:pt>
                <c:pt idx="2294">
                  <c:v>1.55626042E8</c:v>
                </c:pt>
                <c:pt idx="2295">
                  <c:v>3.3990963E7</c:v>
                </c:pt>
                <c:pt idx="2296">
                  <c:v>1.6944413E7</c:v>
                </c:pt>
                <c:pt idx="2297">
                  <c:v>1.35772E8</c:v>
                </c:pt>
                <c:pt idx="2298">
                  <c:v>3.55252E8</c:v>
                </c:pt>
                <c:pt idx="2299">
                  <c:v>3.09997E8</c:v>
                </c:pt>
                <c:pt idx="2300">
                  <c:v>3.740018E6</c:v>
                </c:pt>
                <c:pt idx="2301">
                  <c:v>4.6119297E7</c:v>
                </c:pt>
                <c:pt idx="2302">
                  <c:v>3.172385E7</c:v>
                </c:pt>
                <c:pt idx="2303">
                  <c:v>3.0287805E7</c:v>
                </c:pt>
                <c:pt idx="2304">
                  <c:v>1.977E8</c:v>
                </c:pt>
                <c:pt idx="2305">
                  <c:v>3.587965E7</c:v>
                </c:pt>
                <c:pt idx="2306">
                  <c:v>1.17639E8</c:v>
                </c:pt>
                <c:pt idx="2307">
                  <c:v>1.6232041E7</c:v>
                </c:pt>
                <c:pt idx="2308">
                  <c:v>2.0754119E7</c:v>
                </c:pt>
                <c:pt idx="2309">
                  <c:v>7.8630612E7</c:v>
                </c:pt>
                <c:pt idx="2310">
                  <c:v>2.95339E6</c:v>
                </c:pt>
                <c:pt idx="2311">
                  <c:v>1.4804276E8</c:v>
                </c:pt>
                <c:pt idx="2312">
                  <c:v>1.6490976E7</c:v>
                </c:pt>
                <c:pt idx="2313">
                  <c:v>3.7689106E7</c:v>
                </c:pt>
                <c:pt idx="2314">
                  <c:v>2.1509372E7</c:v>
                </c:pt>
                <c:pt idx="2315">
                  <c:v>1.0185511E7</c:v>
                </c:pt>
                <c:pt idx="2316">
                  <c:v>7.58250347E8</c:v>
                </c:pt>
                <c:pt idx="2317">
                  <c:v>1.0419542E7</c:v>
                </c:pt>
                <c:pt idx="2318">
                  <c:v>1.71597387E8</c:v>
                </c:pt>
                <c:pt idx="2319">
                  <c:v>9.09252851E8</c:v>
                </c:pt>
                <c:pt idx="2320">
                  <c:v>9.9515941E7</c:v>
                </c:pt>
                <c:pt idx="2321">
                  <c:v>6.5272215E7</c:v>
                </c:pt>
                <c:pt idx="2322">
                  <c:v>8.5387021E7</c:v>
                </c:pt>
                <c:pt idx="2323">
                  <c:v>6.92346221E8</c:v>
                </c:pt>
                <c:pt idx="2324">
                  <c:v>1.8778887E7</c:v>
                </c:pt>
                <c:pt idx="2325">
                  <c:v>2.27495263E8</c:v>
                </c:pt>
                <c:pt idx="2326">
                  <c:v>2.05916962E8</c:v>
                </c:pt>
                <c:pt idx="2327">
                  <c:v>8.3921042E7</c:v>
                </c:pt>
                <c:pt idx="2328">
                  <c:v>2.44976E8</c:v>
                </c:pt>
                <c:pt idx="2329">
                  <c:v>6.4536638E7</c:v>
                </c:pt>
                <c:pt idx="2330">
                  <c:v>1.20351E8</c:v>
                </c:pt>
                <c:pt idx="2331">
                  <c:v>3.8742763E7</c:v>
                </c:pt>
                <c:pt idx="2332">
                  <c:v>1.91618672E8</c:v>
                </c:pt>
                <c:pt idx="2333">
                  <c:v>4.8076859E7</c:v>
                </c:pt>
                <c:pt idx="2334">
                  <c:v>1.5300042E8</c:v>
                </c:pt>
                <c:pt idx="2335">
                  <c:v>1.035954862E9</c:v>
                </c:pt>
                <c:pt idx="2336">
                  <c:v>2.18870614E8</c:v>
                </c:pt>
                <c:pt idx="2337">
                  <c:v>9.97007605E8</c:v>
                </c:pt>
                <c:pt idx="2338">
                  <c:v>9.7383341E7</c:v>
                </c:pt>
                <c:pt idx="2339">
                  <c:v>2.4593541E7</c:v>
                </c:pt>
                <c:pt idx="2340">
                  <c:v>5.0666423E7</c:v>
                </c:pt>
                <c:pt idx="2341">
                  <c:v>1.19842355E8</c:v>
                </c:pt>
                <c:pt idx="2342">
                  <c:v>2.7789348E7</c:v>
                </c:pt>
                <c:pt idx="2343">
                  <c:v>3.0257706E7</c:v>
                </c:pt>
                <c:pt idx="2344">
                  <c:v>7.9810023E7</c:v>
                </c:pt>
                <c:pt idx="2345">
                  <c:v>8.1048E7</c:v>
                </c:pt>
                <c:pt idx="2346">
                  <c:v>2.9448355E7</c:v>
                </c:pt>
                <c:pt idx="2347">
                  <c:v>9.7801936E7</c:v>
                </c:pt>
                <c:pt idx="2348">
                  <c:v>1.10161671E8</c:v>
                </c:pt>
                <c:pt idx="2349">
                  <c:v>3.87711E8</c:v>
                </c:pt>
                <c:pt idx="2350">
                  <c:v>3.5273578E7</c:v>
                </c:pt>
                <c:pt idx="2351">
                  <c:v>8.73885E8</c:v>
                </c:pt>
                <c:pt idx="2352">
                  <c:v>6.02641544E8</c:v>
                </c:pt>
                <c:pt idx="2353">
                  <c:v>1.1084637E7</c:v>
                </c:pt>
                <c:pt idx="2354">
                  <c:v>1.3082492E7</c:v>
                </c:pt>
                <c:pt idx="2355">
                  <c:v>1.0433221E8</c:v>
                </c:pt>
                <c:pt idx="2356">
                  <c:v>7.4432034E7</c:v>
                </c:pt>
                <c:pt idx="2357">
                  <c:v>8.4647962E7</c:v>
                </c:pt>
                <c:pt idx="2358">
                  <c:v>7.7521791E7</c:v>
                </c:pt>
                <c:pt idx="2359">
                  <c:v>4.0265179E7</c:v>
                </c:pt>
                <c:pt idx="2360">
                  <c:v>1.3219975E7</c:v>
                </c:pt>
                <c:pt idx="2361">
                  <c:v>4.745222E7</c:v>
                </c:pt>
                <c:pt idx="2362">
                  <c:v>9.8019126E7</c:v>
                </c:pt>
                <c:pt idx="2363">
                  <c:v>1.641327E7</c:v>
                </c:pt>
                <c:pt idx="2364">
                  <c:v>1.06529626E8</c:v>
                </c:pt>
                <c:pt idx="2365">
                  <c:v>1.48392287E8</c:v>
                </c:pt>
                <c:pt idx="2366">
                  <c:v>7.0610648E7</c:v>
                </c:pt>
                <c:pt idx="2367">
                  <c:v>9.3337221E7</c:v>
                </c:pt>
                <c:pt idx="2368">
                  <c:v>3.11079833E8</c:v>
                </c:pt>
                <c:pt idx="2369">
                  <c:v>2.088445E7</c:v>
                </c:pt>
                <c:pt idx="2370">
                  <c:v>3.70561155E8</c:v>
                </c:pt>
                <c:pt idx="2371">
                  <c:v>1.68476E8</c:v>
                </c:pt>
                <c:pt idx="2372">
                  <c:v>1.253310054E9</c:v>
                </c:pt>
                <c:pt idx="2373">
                  <c:v>3.8468424E7</c:v>
                </c:pt>
                <c:pt idx="2374">
                  <c:v>1.71036226E8</c:v>
                </c:pt>
                <c:pt idx="2375">
                  <c:v>8.1201001E7</c:v>
                </c:pt>
                <c:pt idx="2376">
                  <c:v>4.8948971E7</c:v>
                </c:pt>
                <c:pt idx="2377">
                  <c:v>2.3114924E8</c:v>
                </c:pt>
                <c:pt idx="2378">
                  <c:v>1.33539305E8</c:v>
                </c:pt>
                <c:pt idx="2379">
                  <c:v>2.2621773E7</c:v>
                </c:pt>
                <c:pt idx="2380">
                  <c:v>4.968072E6</c:v>
                </c:pt>
                <c:pt idx="2381">
                  <c:v>9.7036034E7</c:v>
                </c:pt>
                <c:pt idx="2382">
                  <c:v>5.724413E6</c:v>
                </c:pt>
                <c:pt idx="2383">
                  <c:v>3.0127262E7</c:v>
                </c:pt>
                <c:pt idx="2384">
                  <c:v>7.69666241E8</c:v>
                </c:pt>
                <c:pt idx="2385">
                  <c:v>1.52052341E8</c:v>
                </c:pt>
                <c:pt idx="2386">
                  <c:v>2.7678414E7</c:v>
                </c:pt>
                <c:pt idx="2387">
                  <c:v>5.0242898E7</c:v>
                </c:pt>
                <c:pt idx="2388">
                  <c:v>4.48531845E8</c:v>
                </c:pt>
                <c:pt idx="2389">
                  <c:v>5.4628747E7</c:v>
                </c:pt>
                <c:pt idx="2390">
                  <c:v>9.0731538E7</c:v>
                </c:pt>
                <c:pt idx="2391">
                  <c:v>1.50244522E8</c:v>
                </c:pt>
                <c:pt idx="2392">
                  <c:v>1.29252602E8</c:v>
                </c:pt>
                <c:pt idx="2393">
                  <c:v>4.738507E6</c:v>
                </c:pt>
                <c:pt idx="2394">
                  <c:v>9.7348222E7</c:v>
                </c:pt>
                <c:pt idx="2395">
                  <c:v>6.4381205E7</c:v>
                </c:pt>
                <c:pt idx="2396">
                  <c:v>2.3025672E7</c:v>
                </c:pt>
                <c:pt idx="2397">
                  <c:v>3.7708178E7</c:v>
                </c:pt>
                <c:pt idx="2398">
                  <c:v>5.8376112E7</c:v>
                </c:pt>
                <c:pt idx="2399">
                  <c:v>6.0081007E7</c:v>
                </c:pt>
                <c:pt idx="2400">
                  <c:v>9.4573752E7</c:v>
                </c:pt>
                <c:pt idx="2401">
                  <c:v>1.45572592E8</c:v>
                </c:pt>
                <c:pt idx="2402">
                  <c:v>5.4675581E7</c:v>
                </c:pt>
                <c:pt idx="2403">
                  <c:v>5.40035976E8</c:v>
                </c:pt>
                <c:pt idx="2404">
                  <c:v>6.90486601E8</c:v>
                </c:pt>
                <c:pt idx="2405">
                  <c:v>1.79623E8</c:v>
                </c:pt>
                <c:pt idx="2406">
                  <c:v>1.07688E8</c:v>
                </c:pt>
                <c:pt idx="2407">
                  <c:v>1.21629527E8</c:v>
                </c:pt>
                <c:pt idx="2408">
                  <c:v>2.04314E8</c:v>
                </c:pt>
                <c:pt idx="2409">
                  <c:v>3.9088435E7</c:v>
                </c:pt>
                <c:pt idx="2410">
                  <c:v>1.00264696E8</c:v>
                </c:pt>
                <c:pt idx="2411">
                  <c:v>4.8319354E7</c:v>
                </c:pt>
                <c:pt idx="2412">
                  <c:v>2.63086307E8</c:v>
                </c:pt>
                <c:pt idx="2413">
                  <c:v>1.0695444E8</c:v>
                </c:pt>
                <c:pt idx="2414">
                  <c:v>2.89274531E8</c:v>
                </c:pt>
                <c:pt idx="2415">
                  <c:v>2.5529117E7</c:v>
                </c:pt>
                <c:pt idx="2416">
                  <c:v>2.67646611E8</c:v>
                </c:pt>
                <c:pt idx="2417">
                  <c:v>1.663056E9</c:v>
                </c:pt>
                <c:pt idx="2418">
                  <c:v>1.65780925E8</c:v>
                </c:pt>
                <c:pt idx="2419">
                  <c:v>7.617204E7</c:v>
                </c:pt>
                <c:pt idx="2420">
                  <c:v>1.38976638E8</c:v>
                </c:pt>
                <c:pt idx="2421">
                  <c:v>1.125072716E9</c:v>
                </c:pt>
                <c:pt idx="2422">
                  <c:v>9.3789707E7</c:v>
                </c:pt>
                <c:pt idx="2423">
                  <c:v>2.16712959E8</c:v>
                </c:pt>
                <c:pt idx="2424">
                  <c:v>1.69350583E8</c:v>
                </c:pt>
                <c:pt idx="2425">
                  <c:v>1.5896447E7</c:v>
                </c:pt>
                <c:pt idx="2426">
                  <c:v>4.8663047E7</c:v>
                </c:pt>
                <c:pt idx="2427">
                  <c:v>2.6076424E7</c:v>
                </c:pt>
                <c:pt idx="2428">
                  <c:v>5.8293899E7</c:v>
                </c:pt>
                <c:pt idx="2429">
                  <c:v>1.46683834E8</c:v>
                </c:pt>
                <c:pt idx="2430">
                  <c:v>4.2650756E7</c:v>
                </c:pt>
                <c:pt idx="2431">
                  <c:v>1.12594242E8</c:v>
                </c:pt>
                <c:pt idx="2432">
                  <c:v>1.29365418E8</c:v>
                </c:pt>
                <c:pt idx="2433">
                  <c:v>2.1448611E7</c:v>
                </c:pt>
                <c:pt idx="2434">
                  <c:v>2.65345E8</c:v>
                </c:pt>
                <c:pt idx="2435">
                  <c:v>4.8805835E7</c:v>
                </c:pt>
                <c:pt idx="2436">
                  <c:v>2.78553806E9</c:v>
                </c:pt>
                <c:pt idx="2437">
                  <c:v>3.993859E6</c:v>
                </c:pt>
                <c:pt idx="2438">
                  <c:v>9.3774474E7</c:v>
                </c:pt>
                <c:pt idx="2439">
                  <c:v>7.5747603E7</c:v>
                </c:pt>
                <c:pt idx="2440">
                  <c:v>7.0549348E7</c:v>
                </c:pt>
                <c:pt idx="2441">
                  <c:v>1.69458625E8</c:v>
                </c:pt>
                <c:pt idx="2442">
                  <c:v>1.6442923E7</c:v>
                </c:pt>
                <c:pt idx="2443">
                  <c:v>5.0364423E7</c:v>
                </c:pt>
                <c:pt idx="2444">
                  <c:v>2.1759266E7</c:v>
                </c:pt>
                <c:pt idx="2445">
                  <c:v>8.4622962E7</c:v>
                </c:pt>
                <c:pt idx="2446">
                  <c:v>7.2669049E7</c:v>
                </c:pt>
                <c:pt idx="2447">
                  <c:v>9.7183698E7</c:v>
                </c:pt>
                <c:pt idx="2448">
                  <c:v>4.0503647E7</c:v>
                </c:pt>
                <c:pt idx="2449">
                  <c:v>2.3659052E7</c:v>
                </c:pt>
                <c:pt idx="2450">
                  <c:v>1.13740997E8</c:v>
                </c:pt>
                <c:pt idx="2451">
                  <c:v>6.8889907E7</c:v>
                </c:pt>
                <c:pt idx="2452">
                  <c:v>1.0172994E7</c:v>
                </c:pt>
                <c:pt idx="2453">
                  <c:v>1.70164E9</c:v>
                </c:pt>
                <c:pt idx="2454">
                  <c:v>1.73798873E8</c:v>
                </c:pt>
                <c:pt idx="2455">
                  <c:v>2.03398718E8</c:v>
                </c:pt>
                <c:pt idx="2456">
                  <c:v>5.193299E7</c:v>
                </c:pt>
                <c:pt idx="2457">
                  <c:v>5.68483036E8</c:v>
                </c:pt>
                <c:pt idx="2458">
                  <c:v>2.08796E8</c:v>
                </c:pt>
                <c:pt idx="2459">
                  <c:v>5.8144722E7</c:v>
                </c:pt>
                <c:pt idx="2460">
                  <c:v>1.04302855E8</c:v>
                </c:pt>
                <c:pt idx="2461">
                  <c:v>4.8834E8</c:v>
                </c:pt>
                <c:pt idx="2462">
                  <c:v>1.348977536E9</c:v>
                </c:pt>
                <c:pt idx="2463">
                  <c:v>3.5110853E7</c:v>
                </c:pt>
                <c:pt idx="2464">
                  <c:v>2.07412265E8</c:v>
                </c:pt>
                <c:pt idx="2465">
                  <c:v>1.7601E7</c:v>
                </c:pt>
                <c:pt idx="2466">
                  <c:v>4.296705E7</c:v>
                </c:pt>
                <c:pt idx="2467">
                  <c:v>5.7971165E7</c:v>
                </c:pt>
                <c:pt idx="2468">
                  <c:v>2.13372E9</c:v>
                </c:pt>
                <c:pt idx="2469">
                  <c:v>1.75709E8</c:v>
                </c:pt>
                <c:pt idx="2470">
                  <c:v>5.90008E8</c:v>
                </c:pt>
                <c:pt idx="2471">
                  <c:v>2.68007162E8</c:v>
                </c:pt>
                <c:pt idx="2472">
                  <c:v>2.47829E8</c:v>
                </c:pt>
                <c:pt idx="2473">
                  <c:v>8.2344024E7</c:v>
                </c:pt>
                <c:pt idx="2474">
                  <c:v>5.452675E6</c:v>
                </c:pt>
                <c:pt idx="2475">
                  <c:v>4.6818941E7</c:v>
                </c:pt>
                <c:pt idx="2476">
                  <c:v>5.5291212E8</c:v>
                </c:pt>
                <c:pt idx="2477">
                  <c:v>2.75929024E8</c:v>
                </c:pt>
                <c:pt idx="2478">
                  <c:v>1.53176882E8</c:v>
                </c:pt>
                <c:pt idx="2479">
                  <c:v>5.9630475E7</c:v>
                </c:pt>
                <c:pt idx="2480">
                  <c:v>7.7830713E7</c:v>
                </c:pt>
                <c:pt idx="2481">
                  <c:v>1.63651376E8</c:v>
                </c:pt>
                <c:pt idx="2482">
                  <c:v>1.09868183E8</c:v>
                </c:pt>
                <c:pt idx="2483">
                  <c:v>1.05515621E8</c:v>
                </c:pt>
                <c:pt idx="2484">
                  <c:v>9.19412E8</c:v>
                </c:pt>
                <c:pt idx="2485">
                  <c:v>1.5708282E7</c:v>
                </c:pt>
                <c:pt idx="2486">
                  <c:v>6.1305817E7</c:v>
                </c:pt>
                <c:pt idx="2487">
                  <c:v>3.3634181E7</c:v>
                </c:pt>
                <c:pt idx="2488">
                  <c:v>6.1551207E7</c:v>
                </c:pt>
                <c:pt idx="2489">
                  <c:v>9.0862533E7</c:v>
                </c:pt>
                <c:pt idx="2490">
                  <c:v>1.55173367E8</c:v>
                </c:pt>
                <c:pt idx="2491">
                  <c:v>2.8181556E7</c:v>
                </c:pt>
                <c:pt idx="2492">
                  <c:v>9.5496525E7</c:v>
                </c:pt>
                <c:pt idx="2493">
                  <c:v>1.50647225E8</c:v>
                </c:pt>
                <c:pt idx="2494">
                  <c:v>3.7364E8</c:v>
                </c:pt>
                <c:pt idx="2495">
                  <c:v>1.24353965E8</c:v>
                </c:pt>
                <c:pt idx="2496">
                  <c:v>5.4006061E7</c:v>
                </c:pt>
                <c:pt idx="2497">
                  <c:v>2.88470492E8</c:v>
                </c:pt>
                <c:pt idx="2498">
                  <c:v>2.82786578E8</c:v>
                </c:pt>
                <c:pt idx="2499">
                  <c:v>7.3210177E7</c:v>
                </c:pt>
                <c:pt idx="2500">
                  <c:v>9.0120786E7</c:v>
                </c:pt>
                <c:pt idx="2501">
                  <c:v>1.71347106E8</c:v>
                </c:pt>
                <c:pt idx="2502">
                  <c:v>6.794608E7</c:v>
                </c:pt>
                <c:pt idx="2503">
                  <c:v>1.99279213E8</c:v>
                </c:pt>
                <c:pt idx="2504">
                  <c:v>1.05730574E8</c:v>
                </c:pt>
                <c:pt idx="2505">
                  <c:v>1.9901367E7</c:v>
                </c:pt>
                <c:pt idx="2506">
                  <c:v>1.204895492E9</c:v>
                </c:pt>
                <c:pt idx="2507">
                  <c:v>2.22967751E8</c:v>
                </c:pt>
                <c:pt idx="2508">
                  <c:v>7.34013E8</c:v>
                </c:pt>
                <c:pt idx="2509">
                  <c:v>1.30703854E8</c:v>
                </c:pt>
                <c:pt idx="2510">
                  <c:v>5.15099E8</c:v>
                </c:pt>
                <c:pt idx="2511">
                  <c:v>3.30683E8</c:v>
                </c:pt>
                <c:pt idx="2512">
                  <c:v>3.27745268E8</c:v>
                </c:pt>
                <c:pt idx="2513">
                  <c:v>7.6514753E7</c:v>
                </c:pt>
                <c:pt idx="2514">
                  <c:v>9.004518E6</c:v>
                </c:pt>
                <c:pt idx="2515">
                  <c:v>1.30355206E8</c:v>
                </c:pt>
                <c:pt idx="2516">
                  <c:v>1.2599151E7</c:v>
                </c:pt>
                <c:pt idx="2517">
                  <c:v>1.24476879E8</c:v>
                </c:pt>
                <c:pt idx="2518">
                  <c:v>6.3876E8</c:v>
                </c:pt>
                <c:pt idx="2519">
                  <c:v>4.05773542E8</c:v>
                </c:pt>
                <c:pt idx="2520">
                  <c:v>2.4308795E7</c:v>
                </c:pt>
                <c:pt idx="2521">
                  <c:v>9.2950301E7</c:v>
                </c:pt>
                <c:pt idx="2522">
                  <c:v>6.37722E6</c:v>
                </c:pt>
                <c:pt idx="2523">
                  <c:v>1.88538551E8</c:v>
                </c:pt>
                <c:pt idx="2524">
                  <c:v>3.3967166E7</c:v>
                </c:pt>
                <c:pt idx="2525">
                  <c:v>7.321403E6</c:v>
                </c:pt>
                <c:pt idx="2526">
                  <c:v>7.1289419E7</c:v>
                </c:pt>
                <c:pt idx="2527">
                  <c:v>8.3847485E7</c:v>
                </c:pt>
                <c:pt idx="2528">
                  <c:v>3.507412E9</c:v>
                </c:pt>
                <c:pt idx="2529">
                  <c:v>1.9887E8</c:v>
                </c:pt>
                <c:pt idx="2530">
                  <c:v>1.952245536E9</c:v>
                </c:pt>
                <c:pt idx="2531">
                  <c:v>2.43422797E8</c:v>
                </c:pt>
                <c:pt idx="2532">
                  <c:v>4.216604E6</c:v>
                </c:pt>
                <c:pt idx="2533">
                  <c:v>1.8493337E7</c:v>
                </c:pt>
                <c:pt idx="2534">
                  <c:v>1.39312941E8</c:v>
                </c:pt>
                <c:pt idx="2535">
                  <c:v>1.58681611E8</c:v>
                </c:pt>
                <c:pt idx="2536">
                  <c:v>9.4637104E7</c:v>
                </c:pt>
                <c:pt idx="2537">
                  <c:v>1.226476195E9</c:v>
                </c:pt>
                <c:pt idx="2538">
                  <c:v>1.183000378E9</c:v>
                </c:pt>
                <c:pt idx="2539">
                  <c:v>2.24779956E8</c:v>
                </c:pt>
                <c:pt idx="2540">
                  <c:v>1.63089144E8</c:v>
                </c:pt>
                <c:pt idx="2541">
                  <c:v>3.11852453E8</c:v>
                </c:pt>
                <c:pt idx="2542">
                  <c:v>1.46500659E8</c:v>
                </c:pt>
                <c:pt idx="2543">
                  <c:v>8.94686E8</c:v>
                </c:pt>
                <c:pt idx="2544">
                  <c:v>6.1988791E7</c:v>
                </c:pt>
                <c:pt idx="2545">
                  <c:v>9.9041647E7</c:v>
                </c:pt>
                <c:pt idx="2546">
                  <c:v>1.10536764E8</c:v>
                </c:pt>
                <c:pt idx="2547">
                  <c:v>8.3341335E7</c:v>
                </c:pt>
                <c:pt idx="2548">
                  <c:v>1.58762075E8</c:v>
                </c:pt>
                <c:pt idx="2549">
                  <c:v>1.0452124E7</c:v>
                </c:pt>
                <c:pt idx="2550">
                  <c:v>6.19944E8</c:v>
                </c:pt>
                <c:pt idx="2551">
                  <c:v>8.0905999E7</c:v>
                </c:pt>
                <c:pt idx="2552">
                  <c:v>1.65513634E8</c:v>
                </c:pt>
                <c:pt idx="2553">
                  <c:v>1.09594215E8</c:v>
                </c:pt>
                <c:pt idx="2554">
                  <c:v>2.529303635E9</c:v>
                </c:pt>
                <c:pt idx="2555">
                  <c:v>1.37155132E8</c:v>
                </c:pt>
                <c:pt idx="2556">
                  <c:v>4.4853358E7</c:v>
                </c:pt>
                <c:pt idx="2557">
                  <c:v>7.8427377E7</c:v>
                </c:pt>
                <c:pt idx="2558">
                  <c:v>5.7649311E7</c:v>
                </c:pt>
                <c:pt idx="2559">
                  <c:v>7.4840972E7</c:v>
                </c:pt>
                <c:pt idx="2560">
                  <c:v>4.63447E8</c:v>
                </c:pt>
                <c:pt idx="2561">
                  <c:v>1.40735761E8</c:v>
                </c:pt>
                <c:pt idx="2562">
                  <c:v>4.214421E6</c:v>
                </c:pt>
                <c:pt idx="2563">
                  <c:v>4.211472E7</c:v>
                </c:pt>
                <c:pt idx="2564">
                  <c:v>2.04324E9</c:v>
                </c:pt>
                <c:pt idx="2565">
                  <c:v>1.6505455E7</c:v>
                </c:pt>
                <c:pt idx="2566">
                  <c:v>1.216761E9</c:v>
                </c:pt>
                <c:pt idx="2567">
                  <c:v>6.9504562E7</c:v>
                </c:pt>
                <c:pt idx="2568">
                  <c:v>1.7488804E7</c:v>
                </c:pt>
                <c:pt idx="2569">
                  <c:v>4.9296002E7</c:v>
                </c:pt>
                <c:pt idx="2570">
                  <c:v>9.7569189E7</c:v>
                </c:pt>
                <c:pt idx="2571">
                  <c:v>4.5348246E7</c:v>
                </c:pt>
                <c:pt idx="2572">
                  <c:v>1.7578397E8</c:v>
                </c:pt>
                <c:pt idx="2573">
                  <c:v>9.6344459E7</c:v>
                </c:pt>
                <c:pt idx="2574">
                  <c:v>6.0513216E7</c:v>
                </c:pt>
                <c:pt idx="2575">
                  <c:v>5.646299E6</c:v>
                </c:pt>
                <c:pt idx="2576">
                  <c:v>1.32408376E8</c:v>
                </c:pt>
                <c:pt idx="2577">
                  <c:v>6.4862039E7</c:v>
                </c:pt>
                <c:pt idx="2578">
                  <c:v>1.782506452E9</c:v>
                </c:pt>
                <c:pt idx="2579">
                  <c:v>3.1293771E7</c:v>
                </c:pt>
                <c:pt idx="2580">
                  <c:v>1.06135486E8</c:v>
                </c:pt>
                <c:pt idx="2581">
                  <c:v>9.9304497E7</c:v>
                </c:pt>
                <c:pt idx="2582">
                  <c:v>5.597469E7</c:v>
                </c:pt>
                <c:pt idx="2583">
                  <c:v>4.2897826E7</c:v>
                </c:pt>
                <c:pt idx="2584">
                  <c:v>8.3758384E7</c:v>
                </c:pt>
                <c:pt idx="2585">
                  <c:v>1.624395E9</c:v>
                </c:pt>
                <c:pt idx="2586">
                  <c:v>1.94812E8</c:v>
                </c:pt>
                <c:pt idx="2587">
                  <c:v>6.2025125E7</c:v>
                </c:pt>
                <c:pt idx="2588">
                  <c:v>1.32910785E8</c:v>
                </c:pt>
                <c:pt idx="2589">
                  <c:v>1.90014974E8</c:v>
                </c:pt>
                <c:pt idx="2590">
                  <c:v>1.02919879E8</c:v>
                </c:pt>
                <c:pt idx="2591">
                  <c:v>5.78157797E8</c:v>
                </c:pt>
                <c:pt idx="2592">
                  <c:v>3.1091069E8</c:v>
                </c:pt>
                <c:pt idx="2593">
                  <c:v>1.9403256E7</c:v>
                </c:pt>
                <c:pt idx="2594">
                  <c:v>2.2690048E7</c:v>
                </c:pt>
                <c:pt idx="2595">
                  <c:v>2.62944E8</c:v>
                </c:pt>
                <c:pt idx="2596">
                  <c:v>3.0576248E7</c:v>
                </c:pt>
                <c:pt idx="2597">
                  <c:v>5.42795E8</c:v>
                </c:pt>
                <c:pt idx="2598">
                  <c:v>1.15597076E8</c:v>
                </c:pt>
                <c:pt idx="2599">
                  <c:v>1.9199847E7</c:v>
                </c:pt>
                <c:pt idx="2600">
                  <c:v>1.95537102E8</c:v>
                </c:pt>
                <c:pt idx="2601">
                  <c:v>1.91521815E8</c:v>
                </c:pt>
                <c:pt idx="2602">
                  <c:v>1.1721909E8</c:v>
                </c:pt>
                <c:pt idx="2603">
                  <c:v>1.17721161E8</c:v>
                </c:pt>
                <c:pt idx="2604">
                  <c:v>2.36101E8</c:v>
                </c:pt>
                <c:pt idx="2605">
                  <c:v>2.4045949E7</c:v>
                </c:pt>
                <c:pt idx="2606">
                  <c:v>3.25920565E8</c:v>
                </c:pt>
                <c:pt idx="2607">
                  <c:v>4.7945571E7</c:v>
                </c:pt>
                <c:pt idx="2608">
                  <c:v>2.04004874E8</c:v>
                </c:pt>
                <c:pt idx="2609">
                  <c:v>1.7626843E7</c:v>
                </c:pt>
                <c:pt idx="2610">
                  <c:v>1.00643082E8</c:v>
                </c:pt>
                <c:pt idx="2611">
                  <c:v>3.2452388E7</c:v>
                </c:pt>
                <c:pt idx="2612">
                  <c:v>1.3293809E7</c:v>
                </c:pt>
                <c:pt idx="2613">
                  <c:v>1.0597967E7</c:v>
                </c:pt>
                <c:pt idx="2614">
                  <c:v>9.58571E6</c:v>
                </c:pt>
                <c:pt idx="2615">
                  <c:v>4.22296615E8</c:v>
                </c:pt>
                <c:pt idx="2616">
                  <c:v>1.62550002E8</c:v>
                </c:pt>
                <c:pt idx="2617">
                  <c:v>2.70946E8</c:v>
                </c:pt>
                <c:pt idx="2618">
                  <c:v>1.00501043E8</c:v>
                </c:pt>
                <c:pt idx="2619">
                  <c:v>6.4255111E7</c:v>
                </c:pt>
                <c:pt idx="2620">
                  <c:v>1.252537E9</c:v>
                </c:pt>
                <c:pt idx="2621">
                  <c:v>1.0413433E7</c:v>
                </c:pt>
                <c:pt idx="2622">
                  <c:v>2.79680078E8</c:v>
                </c:pt>
                <c:pt idx="2623">
                  <c:v>1.20845113E8</c:v>
                </c:pt>
                <c:pt idx="2624">
                  <c:v>4.80529611E8</c:v>
                </c:pt>
                <c:pt idx="2625">
                  <c:v>2.82112588E8</c:v>
                </c:pt>
                <c:pt idx="2626">
                  <c:v>2.53596175E8</c:v>
                </c:pt>
                <c:pt idx="2627">
                  <c:v>7.700498E6</c:v>
                </c:pt>
                <c:pt idx="2628">
                  <c:v>4.8715299E7</c:v>
                </c:pt>
                <c:pt idx="2629">
                  <c:v>3.8949E7</c:v>
                </c:pt>
                <c:pt idx="2630">
                  <c:v>1.50949691E8</c:v>
                </c:pt>
                <c:pt idx="2631">
                  <c:v>8.3046478E7</c:v>
                </c:pt>
                <c:pt idx="2632">
                  <c:v>8.5144056E7</c:v>
                </c:pt>
                <c:pt idx="2633">
                  <c:v>1.64388092E8</c:v>
                </c:pt>
                <c:pt idx="2634">
                  <c:v>6.7849E8</c:v>
                </c:pt>
                <c:pt idx="2635">
                  <c:v>3.81E6</c:v>
                </c:pt>
                <c:pt idx="2636">
                  <c:v>1.51975845E8</c:v>
                </c:pt>
                <c:pt idx="2637">
                  <c:v>2.04930651E8</c:v>
                </c:pt>
                <c:pt idx="2638">
                  <c:v>3.48628929E8</c:v>
                </c:pt>
                <c:pt idx="2639">
                  <c:v>1.7946856E7</c:v>
                </c:pt>
                <c:pt idx="2640">
                  <c:v>1.277345E9</c:v>
                </c:pt>
                <c:pt idx="2641">
                  <c:v>2.00785523E8</c:v>
                </c:pt>
                <c:pt idx="2642">
                  <c:v>4.3728773E7</c:v>
                </c:pt>
                <c:pt idx="2643">
                  <c:v>1.03275E9</c:v>
                </c:pt>
                <c:pt idx="2644">
                  <c:v>5.4452746E7</c:v>
                </c:pt>
                <c:pt idx="2645">
                  <c:v>1.37366297E8</c:v>
                </c:pt>
                <c:pt idx="2646">
                  <c:v>2.68137207E8</c:v>
                </c:pt>
                <c:pt idx="2647">
                  <c:v>3.64269E8</c:v>
                </c:pt>
                <c:pt idx="2648">
                  <c:v>2.77935593E8</c:v>
                </c:pt>
                <c:pt idx="2649">
                  <c:v>4.0874023E7</c:v>
                </c:pt>
                <c:pt idx="2650">
                  <c:v>8.8911394E7</c:v>
                </c:pt>
                <c:pt idx="2651">
                  <c:v>1.45018627E8</c:v>
                </c:pt>
                <c:pt idx="2652">
                  <c:v>1.85121809E8</c:v>
                </c:pt>
                <c:pt idx="2653">
                  <c:v>1.52547257E8</c:v>
                </c:pt>
                <c:pt idx="2654">
                  <c:v>7.118428E6</c:v>
                </c:pt>
                <c:pt idx="2655">
                  <c:v>1.54716431E8</c:v>
                </c:pt>
                <c:pt idx="2656">
                  <c:v>5.4395979E7</c:v>
                </c:pt>
                <c:pt idx="2657">
                  <c:v>1.29836298E8</c:v>
                </c:pt>
                <c:pt idx="2658">
                  <c:v>3.32805E8</c:v>
                </c:pt>
                <c:pt idx="2659">
                  <c:v>3.610394535E9</c:v>
                </c:pt>
                <c:pt idx="2660">
                  <c:v>1.5934046E7</c:v>
                </c:pt>
                <c:pt idx="2661">
                  <c:v>4.22834E8</c:v>
                </c:pt>
                <c:pt idx="2662">
                  <c:v>5.660465E9</c:v>
                </c:pt>
                <c:pt idx="2663">
                  <c:v>1.8770824E8</c:v>
                </c:pt>
                <c:pt idx="2664">
                  <c:v>1.88034628E8</c:v>
                </c:pt>
                <c:pt idx="2665">
                  <c:v>3.07286E8</c:v>
                </c:pt>
                <c:pt idx="2666">
                  <c:v>1.90559321E8</c:v>
                </c:pt>
                <c:pt idx="2667">
                  <c:v>5.420509E7</c:v>
                </c:pt>
                <c:pt idx="2668">
                  <c:v>4.1959021E7</c:v>
                </c:pt>
                <c:pt idx="2669">
                  <c:v>5.537327E9</c:v>
                </c:pt>
                <c:pt idx="2670">
                  <c:v>9.6525E8</c:v>
                </c:pt>
                <c:pt idx="2671">
                  <c:v>1.26022076E8</c:v>
                </c:pt>
                <c:pt idx="2672">
                  <c:v>2.24667549E8</c:v>
                </c:pt>
                <c:pt idx="2673">
                  <c:v>1.12474562E8</c:v>
                </c:pt>
                <c:pt idx="2674">
                  <c:v>9.5480147E7</c:v>
                </c:pt>
                <c:pt idx="2675">
                  <c:v>5.0114731E7</c:v>
                </c:pt>
                <c:pt idx="2676">
                  <c:v>2.9486583E7</c:v>
                </c:pt>
                <c:pt idx="2677">
                  <c:v>3.6408865E7</c:v>
                </c:pt>
                <c:pt idx="2678">
                  <c:v>1.9344283E7</c:v>
                </c:pt>
                <c:pt idx="2679">
                  <c:v>1.417186534E9</c:v>
                </c:pt>
                <c:pt idx="2680">
                  <c:v>2.28591229E8</c:v>
                </c:pt>
                <c:pt idx="2681">
                  <c:v>2.4354448E7</c:v>
                </c:pt>
                <c:pt idx="2682">
                  <c:v>2.06737077E8</c:v>
                </c:pt>
                <c:pt idx="2683">
                  <c:v>1.41163333E8</c:v>
                </c:pt>
                <c:pt idx="2684">
                  <c:v>1.7304345E7</c:v>
                </c:pt>
                <c:pt idx="2685">
                  <c:v>3.5029E6</c:v>
                </c:pt>
                <c:pt idx="2686">
                  <c:v>3.24954572E8</c:v>
                </c:pt>
                <c:pt idx="2687">
                  <c:v>1.6617752E7</c:v>
                </c:pt>
                <c:pt idx="2688">
                  <c:v>3.3255946E7</c:v>
                </c:pt>
                <c:pt idx="2689">
                  <c:v>9.661316E7</c:v>
                </c:pt>
                <c:pt idx="2690">
                  <c:v>1.55829258E8</c:v>
                </c:pt>
                <c:pt idx="2691">
                  <c:v>1.858185052E9</c:v>
                </c:pt>
                <c:pt idx="2692">
                  <c:v>9.7896075E7</c:v>
                </c:pt>
                <c:pt idx="2693">
                  <c:v>4.0484192E7</c:v>
                </c:pt>
                <c:pt idx="2694">
                  <c:v>1.87811004E8</c:v>
                </c:pt>
                <c:pt idx="2695">
                  <c:v>1.7427621E7</c:v>
                </c:pt>
                <c:pt idx="2696">
                  <c:v>4.2476308E7</c:v>
                </c:pt>
                <c:pt idx="2697">
                  <c:v>9.97411E7</c:v>
                </c:pt>
                <c:pt idx="2698">
                  <c:v>2.17072351E8</c:v>
                </c:pt>
                <c:pt idx="2699">
                  <c:v>3.9858711E7</c:v>
                </c:pt>
                <c:pt idx="2700">
                  <c:v>9.93545E8</c:v>
                </c:pt>
                <c:pt idx="2701">
                  <c:v>1.15486217E8</c:v>
                </c:pt>
                <c:pt idx="2702">
                  <c:v>7.03396E7</c:v>
                </c:pt>
                <c:pt idx="2703">
                  <c:v>7.98102E8</c:v>
                </c:pt>
                <c:pt idx="2704">
                  <c:v>2.261039E7</c:v>
                </c:pt>
                <c:pt idx="2705">
                  <c:v>2.9650012E7</c:v>
                </c:pt>
                <c:pt idx="2706">
                  <c:v>9.50200134E8</c:v>
                </c:pt>
                <c:pt idx="2707">
                  <c:v>2.95422E8</c:v>
                </c:pt>
                <c:pt idx="2708">
                  <c:v>1.6738074E8</c:v>
                </c:pt>
                <c:pt idx="2709">
                  <c:v>2.07694518E8</c:v>
                </c:pt>
                <c:pt idx="2710">
                  <c:v>1.51701552E8</c:v>
                </c:pt>
                <c:pt idx="2711">
                  <c:v>4.22277E8</c:v>
                </c:pt>
                <c:pt idx="2712">
                  <c:v>3.1574589E8</c:v>
                </c:pt>
                <c:pt idx="2713">
                  <c:v>1.3485587E7</c:v>
                </c:pt>
                <c:pt idx="2714">
                  <c:v>1.35064424E8</c:v>
                </c:pt>
                <c:pt idx="2715">
                  <c:v>1.28272948E8</c:v>
                </c:pt>
                <c:pt idx="2716">
                  <c:v>4.0151026E7</c:v>
                </c:pt>
                <c:pt idx="2717">
                  <c:v>4.5696619E7</c:v>
                </c:pt>
                <c:pt idx="2718">
                  <c:v>1.96361748E8</c:v>
                </c:pt>
                <c:pt idx="2719">
                  <c:v>2.2703734E8</c:v>
                </c:pt>
                <c:pt idx="2720">
                  <c:v>1.52545522E8</c:v>
                </c:pt>
                <c:pt idx="2721">
                  <c:v>3.12244962E8</c:v>
                </c:pt>
                <c:pt idx="2722">
                  <c:v>2.43293564E8</c:v>
                </c:pt>
                <c:pt idx="2723">
                  <c:v>4.84581765E8</c:v>
                </c:pt>
                <c:pt idx="2724">
                  <c:v>3.01731624E8</c:v>
                </c:pt>
                <c:pt idx="2725">
                  <c:v>2.8321598E7</c:v>
                </c:pt>
                <c:pt idx="2726">
                  <c:v>3.79438625E8</c:v>
                </c:pt>
                <c:pt idx="2727">
                  <c:v>3.93285073E8</c:v>
                </c:pt>
                <c:pt idx="2728">
                  <c:v>4.337958E9</c:v>
                </c:pt>
                <c:pt idx="2729">
                  <c:v>1.748507E9</c:v>
                </c:pt>
                <c:pt idx="2730">
                  <c:v>1.69691696E8</c:v>
                </c:pt>
                <c:pt idx="2731">
                  <c:v>3.62986405E8</c:v>
                </c:pt>
                <c:pt idx="2732">
                  <c:v>9.0765444E7</c:v>
                </c:pt>
                <c:pt idx="2733">
                  <c:v>3.9452166E7</c:v>
                </c:pt>
                <c:pt idx="2734">
                  <c:v>2.648195114E9</c:v>
                </c:pt>
                <c:pt idx="2735">
                  <c:v>1.0491378E8</c:v>
                </c:pt>
                <c:pt idx="2736">
                  <c:v>2.107973373E9</c:v>
                </c:pt>
                <c:pt idx="2737">
                  <c:v>2.72061245E8</c:v>
                </c:pt>
                <c:pt idx="2738">
                  <c:v>1.71673512E8</c:v>
                </c:pt>
                <c:pt idx="2739">
                  <c:v>6.3079832E7</c:v>
                </c:pt>
                <c:pt idx="2740">
                  <c:v>5.68201704E8</c:v>
                </c:pt>
                <c:pt idx="2741">
                  <c:v>2.29852E7</c:v>
                </c:pt>
                <c:pt idx="2742">
                  <c:v>4.5552233E7</c:v>
                </c:pt>
                <c:pt idx="2743">
                  <c:v>4.255932E7</c:v>
                </c:pt>
                <c:pt idx="2744">
                  <c:v>3.93589472E8</c:v>
                </c:pt>
                <c:pt idx="2745">
                  <c:v>7.65269E8</c:v>
                </c:pt>
                <c:pt idx="2746">
                  <c:v>2.25156185E8</c:v>
                </c:pt>
                <c:pt idx="2747">
                  <c:v>1.651065E9</c:v>
                </c:pt>
                <c:pt idx="2748">
                  <c:v>3.90685868E8</c:v>
                </c:pt>
                <c:pt idx="2749">
                  <c:v>2.8617349E8</c:v>
                </c:pt>
                <c:pt idx="2750">
                  <c:v>2.3406232E7</c:v>
                </c:pt>
                <c:pt idx="2751">
                  <c:v>6.81731132E8</c:v>
                </c:pt>
                <c:pt idx="2752">
                  <c:v>1.68037328E8</c:v>
                </c:pt>
                <c:pt idx="2753">
                  <c:v>2.455777E9</c:v>
                </c:pt>
                <c:pt idx="2754">
                  <c:v>4.61920963E8</c:v>
                </c:pt>
                <c:pt idx="2755">
                  <c:v>1.38582054E8</c:v>
                </c:pt>
                <c:pt idx="2756">
                  <c:v>4.80775402E8</c:v>
                </c:pt>
                <c:pt idx="2757">
                  <c:v>4.087192E7</c:v>
                </c:pt>
                <c:pt idx="2758">
                  <c:v>8.19817E8</c:v>
                </c:pt>
                <c:pt idx="2759">
                  <c:v>9.7057888E7</c:v>
                </c:pt>
                <c:pt idx="2760">
                  <c:v>1.662156E9</c:v>
                </c:pt>
                <c:pt idx="2761">
                  <c:v>1.0243146E7</c:v>
                </c:pt>
                <c:pt idx="2762">
                  <c:v>2.1984476E7</c:v>
                </c:pt>
                <c:pt idx="2763">
                  <c:v>1.62045059E8</c:v>
                </c:pt>
                <c:pt idx="2764">
                  <c:v>5.070874308E9</c:v>
                </c:pt>
                <c:pt idx="2765">
                  <c:v>4.7596893E7</c:v>
                </c:pt>
                <c:pt idx="2766">
                  <c:v>6.04635871E8</c:v>
                </c:pt>
                <c:pt idx="2767">
                  <c:v>4.08840041E8</c:v>
                </c:pt>
                <c:pt idx="2768">
                  <c:v>3.67033474E8</c:v>
                </c:pt>
                <c:pt idx="2769">
                  <c:v>4.4913107E7</c:v>
                </c:pt>
                <c:pt idx="2770">
                  <c:v>2.5096652E7</c:v>
                </c:pt>
                <c:pt idx="2771">
                  <c:v>9.29749704E8</c:v>
                </c:pt>
                <c:pt idx="2772">
                  <c:v>8.33879E8</c:v>
                </c:pt>
                <c:pt idx="2773">
                  <c:v>6.01517056E8</c:v>
                </c:pt>
                <c:pt idx="2774">
                  <c:v>9.6081433E7</c:v>
                </c:pt>
                <c:pt idx="2775">
                  <c:v>2.72923293E8</c:v>
                </c:pt>
                <c:pt idx="2776">
                  <c:v>7.29343606E8</c:v>
                </c:pt>
                <c:pt idx="2777">
                  <c:v>1.173407E9</c:v>
                </c:pt>
                <c:pt idx="2778">
                  <c:v>1.874226E7</c:v>
                </c:pt>
                <c:pt idx="2779">
                  <c:v>3.2682841E7</c:v>
                </c:pt>
                <c:pt idx="2780">
                  <c:v>1.06532869E8</c:v>
                </c:pt>
                <c:pt idx="2781">
                  <c:v>1.0094815E7</c:v>
                </c:pt>
                <c:pt idx="2782">
                  <c:v>4.7406789E7</c:v>
                </c:pt>
                <c:pt idx="2783">
                  <c:v>6.20079567E8</c:v>
                </c:pt>
                <c:pt idx="2784">
                  <c:v>2.3846532E7</c:v>
                </c:pt>
                <c:pt idx="2785">
                  <c:v>9.00867E8</c:v>
                </c:pt>
                <c:pt idx="2786">
                  <c:v>7.12758772E8</c:v>
                </c:pt>
                <c:pt idx="2787">
                  <c:v>8.82433771E8</c:v>
                </c:pt>
                <c:pt idx="2788">
                  <c:v>6.87387738E8</c:v>
                </c:pt>
                <c:pt idx="2789">
                  <c:v>2.68294838E8</c:v>
                </c:pt>
                <c:pt idx="2790">
                  <c:v>3.788214E7</c:v>
                </c:pt>
                <c:pt idx="2791">
                  <c:v>4.87915737E8</c:v>
                </c:pt>
                <c:pt idx="2792">
                  <c:v>9.21780373E8</c:v>
                </c:pt>
                <c:pt idx="2793">
                  <c:v>3.37825413E8</c:v>
                </c:pt>
                <c:pt idx="2794">
                  <c:v>2.6153701E7</c:v>
                </c:pt>
                <c:pt idx="2795">
                  <c:v>1.002423E9</c:v>
                </c:pt>
                <c:pt idx="2796">
                  <c:v>3.6223533E7</c:v>
                </c:pt>
                <c:pt idx="2797">
                  <c:v>1.519962E7</c:v>
                </c:pt>
                <c:pt idx="2798">
                  <c:v>8.31498013E8</c:v>
                </c:pt>
                <c:pt idx="2799">
                  <c:v>5.50988705E8</c:v>
                </c:pt>
                <c:pt idx="2800">
                  <c:v>5.57037305E8</c:v>
                </c:pt>
                <c:pt idx="2801">
                  <c:v>4.576691924E9</c:v>
                </c:pt>
                <c:pt idx="2802">
                  <c:v>6.73607455E8</c:v>
                </c:pt>
                <c:pt idx="2803">
                  <c:v>1.0534047E10</c:v>
                </c:pt>
                <c:pt idx="2804">
                  <c:v>4.05026008E8</c:v>
                </c:pt>
                <c:pt idx="2805">
                  <c:v>3.2080877E7</c:v>
                </c:pt>
                <c:pt idx="2806">
                  <c:v>8.23956941E8</c:v>
                </c:pt>
                <c:pt idx="2807">
                  <c:v>7.45957E8</c:v>
                </c:pt>
                <c:pt idx="2808">
                  <c:v>8.08896E8</c:v>
                </c:pt>
                <c:pt idx="2809">
                  <c:v>8.62638146E8</c:v>
                </c:pt>
                <c:pt idx="2810">
                  <c:v>3.709288E9</c:v>
                </c:pt>
                <c:pt idx="2811">
                  <c:v>1.07583146E8</c:v>
                </c:pt>
                <c:pt idx="2812">
                  <c:v>1.015819E9</c:v>
                </c:pt>
                <c:pt idx="2813">
                  <c:v>3.60224337E8</c:v>
                </c:pt>
                <c:pt idx="2814">
                  <c:v>5.6818667E8</c:v>
                </c:pt>
                <c:pt idx="2815">
                  <c:v>4.95159986E8</c:v>
                </c:pt>
                <c:pt idx="2816">
                  <c:v>8.6122385E7</c:v>
                </c:pt>
                <c:pt idx="2817">
                  <c:v>6.932418834E9</c:v>
                </c:pt>
                <c:pt idx="2818">
                  <c:v>3.30536061E8</c:v>
                </c:pt>
                <c:pt idx="2819">
                  <c:v>1.1565722E10</c:v>
                </c:pt>
                <c:pt idx="2820">
                  <c:v>1.0497764E10</c:v>
                </c:pt>
                <c:pt idx="2821">
                  <c:v>1.02936031E8</c:v>
                </c:pt>
                <c:pt idx="2822">
                  <c:v>9.05705144E8</c:v>
                </c:pt>
                <c:pt idx="2823">
                  <c:v>8.5099995E7</c:v>
                </c:pt>
                <c:pt idx="2824">
                  <c:v>5.4327489E7</c:v>
                </c:pt>
                <c:pt idx="2825">
                  <c:v>9.19578E8</c:v>
                </c:pt>
                <c:pt idx="2826">
                  <c:v>1.14620051E9</c:v>
                </c:pt>
                <c:pt idx="2827">
                  <c:v>9.8290651E7</c:v>
                </c:pt>
                <c:pt idx="2828">
                  <c:v>2.436404E9</c:v>
                </c:pt>
                <c:pt idx="2829">
                  <c:v>2.0823301E8</c:v>
                </c:pt>
                <c:pt idx="2830">
                  <c:v>7.826253E9</c:v>
                </c:pt>
                <c:pt idx="2831">
                  <c:v>1.124425E9</c:v>
                </c:pt>
                <c:pt idx="2832">
                  <c:v>8.8094861E7</c:v>
                </c:pt>
                <c:pt idx="2833">
                  <c:v>9.08934E8</c:v>
                </c:pt>
                <c:pt idx="2834">
                  <c:v>7.913714E9</c:v>
                </c:pt>
                <c:pt idx="2835">
                  <c:v>1.916930873E9</c:v>
                </c:pt>
                <c:pt idx="2836">
                  <c:v>1.17561906E8</c:v>
                </c:pt>
                <c:pt idx="2837">
                  <c:v>4.5233928E7</c:v>
                </c:pt>
                <c:pt idx="2838">
                  <c:v>1.21365277E8</c:v>
                </c:pt>
                <c:pt idx="2839">
                  <c:v>5.596301E7</c:v>
                </c:pt>
                <c:pt idx="2840">
                  <c:v>2.0863E7</c:v>
                </c:pt>
                <c:pt idx="2841">
                  <c:v>1.1228212E10</c:v>
                </c:pt>
                <c:pt idx="2842">
                  <c:v>8.58854E8</c:v>
                </c:pt>
                <c:pt idx="2843">
                  <c:v>7.38359E8</c:v>
                </c:pt>
                <c:pt idx="2844">
                  <c:v>1.160838366E9</c:v>
                </c:pt>
                <c:pt idx="2845">
                  <c:v>2.05652521E8</c:v>
                </c:pt>
                <c:pt idx="2846">
                  <c:v>7.4047319E7</c:v>
                </c:pt>
                <c:pt idx="2847">
                  <c:v>4.862936002E9</c:v>
                </c:pt>
                <c:pt idx="2848">
                  <c:v>1.44789672E8</c:v>
                </c:pt>
                <c:pt idx="2849">
                  <c:v>1.28727907E8</c:v>
                </c:pt>
                <c:pt idx="2850">
                  <c:v>1.886519E9</c:v>
                </c:pt>
                <c:pt idx="2851">
                  <c:v>4.24795449E8</c:v>
                </c:pt>
                <c:pt idx="2852">
                  <c:v>1.591161E9</c:v>
                </c:pt>
                <c:pt idx="2853">
                  <c:v>1.0699969E10</c:v>
                </c:pt>
                <c:pt idx="2854">
                  <c:v>6.032613E9</c:v>
                </c:pt>
                <c:pt idx="2855">
                  <c:v>8.35160312E8</c:v>
                </c:pt>
                <c:pt idx="2856">
                  <c:v>1.5428804E9</c:v>
                </c:pt>
                <c:pt idx="2857">
                  <c:v>3.79431E8</c:v>
                </c:pt>
                <c:pt idx="2858">
                  <c:v>6.2378047E7</c:v>
                </c:pt>
                <c:pt idx="2859">
                  <c:v>2.17108469E8</c:v>
                </c:pt>
                <c:pt idx="2860">
                  <c:v>1.829981E9</c:v>
                </c:pt>
                <c:pt idx="2861">
                  <c:v>1.020602699E9</c:v>
                </c:pt>
                <c:pt idx="2862">
                  <c:v>2.463643236E9</c:v>
                </c:pt>
                <c:pt idx="2863">
                  <c:v>1.416283E9</c:v>
                </c:pt>
                <c:pt idx="2864">
                  <c:v>2.834504E9</c:v>
                </c:pt>
                <c:pt idx="2865">
                  <c:v>1.975341E9</c:v>
                </c:pt>
                <c:pt idx="2866">
                  <c:v>2.484714861E9</c:v>
                </c:pt>
                <c:pt idx="2867">
                  <c:v>1.431106554E9</c:v>
                </c:pt>
                <c:pt idx="2868">
                  <c:v>2.29539E9</c:v>
                </c:pt>
                <c:pt idx="2869">
                  <c:v>1.145E7</c:v>
                </c:pt>
                <c:pt idx="2870">
                  <c:v>2.876624E10</c:v>
                </c:pt>
                <c:pt idx="2871">
                  <c:v>1.7533764E10</c:v>
                </c:pt>
                <c:pt idx="2872">
                  <c:v>6.5897297E10</c:v>
                </c:pt>
                <c:pt idx="2873">
                  <c:v>1.010399337E9</c:v>
                </c:pt>
                <c:pt idx="2874">
                  <c:v>4.307222E7</c:v>
                </c:pt>
                <c:pt idx="2875">
                  <c:v>3.1192504E10</c:v>
                </c:pt>
                <c:pt idx="2876">
                  <c:v>2.3312565E10</c:v>
                </c:pt>
                <c:pt idx="2877">
                  <c:v>1.221435E9</c:v>
                </c:pt>
                <c:pt idx="2878">
                  <c:v>1.53923283E8</c:v>
                </c:pt>
                <c:pt idx="2879">
                  <c:v>2.126133048E9</c:v>
                </c:pt>
                <c:pt idx="2880">
                  <c:v>58312.0</c:v>
                </c:pt>
                <c:pt idx="2881">
                  <c:v>268143.0</c:v>
                </c:pt>
                <c:pt idx="2882">
                  <c:v>1.38937E6</c:v>
                </c:pt>
                <c:pt idx="2883">
                  <c:v>1.43588E6</c:v>
                </c:pt>
                <c:pt idx="2884">
                  <c:v>1.533542E6</c:v>
                </c:pt>
                <c:pt idx="2885">
                  <c:v>3.210519E6</c:v>
                </c:pt>
                <c:pt idx="2886">
                  <c:v>3.947033E6</c:v>
                </c:pt>
                <c:pt idx="2887">
                  <c:v>4.115308E6</c:v>
                </c:pt>
                <c:pt idx="2888">
                  <c:v>4.503448E6</c:v>
                </c:pt>
                <c:pt idx="2889">
                  <c:v>1.1700391E7</c:v>
                </c:pt>
                <c:pt idx="2890">
                  <c:v>1.2590112E7</c:v>
                </c:pt>
                <c:pt idx="2891">
                  <c:v>1.7012357E7</c:v>
                </c:pt>
                <c:pt idx="2892">
                  <c:v>2.0516194E7</c:v>
                </c:pt>
                <c:pt idx="2893">
                  <c:v>2.4485595E7</c:v>
                </c:pt>
                <c:pt idx="2894">
                  <c:v>2.4868241E7</c:v>
                </c:pt>
                <c:pt idx="2895">
                  <c:v>2.5239147E7</c:v>
                </c:pt>
                <c:pt idx="2896">
                  <c:v>2.7940072E7</c:v>
                </c:pt>
                <c:pt idx="2897">
                  <c:v>2.9581017E7</c:v>
                </c:pt>
                <c:pt idx="2898">
                  <c:v>3.2715543E7</c:v>
                </c:pt>
                <c:pt idx="2899">
                  <c:v>3.849881E7</c:v>
                </c:pt>
                <c:pt idx="2900">
                  <c:v>3.8849818E7</c:v>
                </c:pt>
                <c:pt idx="2901">
                  <c:v>3.9102072E7</c:v>
                </c:pt>
                <c:pt idx="2902">
                  <c:v>4.454082E7</c:v>
                </c:pt>
                <c:pt idx="2903">
                  <c:v>4.6413245E7</c:v>
                </c:pt>
                <c:pt idx="2904">
                  <c:v>4.7737406E7</c:v>
                </c:pt>
                <c:pt idx="2905">
                  <c:v>4.79004E7</c:v>
                </c:pt>
                <c:pt idx="2906">
                  <c:v>4.8849777E7</c:v>
                </c:pt>
                <c:pt idx="2907">
                  <c:v>5.508506E7</c:v>
                </c:pt>
                <c:pt idx="2908">
                  <c:v>6.2104336E7</c:v>
                </c:pt>
                <c:pt idx="2909">
                  <c:v>6.4146634E7</c:v>
                </c:pt>
                <c:pt idx="2910">
                  <c:v>7.3388106E7</c:v>
                </c:pt>
                <c:pt idx="2911">
                  <c:v>7.48E7</c:v>
                </c:pt>
                <c:pt idx="2912">
                  <c:v>9.6202761E7</c:v>
                </c:pt>
                <c:pt idx="2913">
                  <c:v>1.13317024E8</c:v>
                </c:pt>
                <c:pt idx="2914">
                  <c:v>1.13437558E8</c:v>
                </c:pt>
                <c:pt idx="2915">
                  <c:v>1.23724401E8</c:v>
                </c:pt>
                <c:pt idx="2916">
                  <c:v>1.24081E8</c:v>
                </c:pt>
                <c:pt idx="2917">
                  <c:v>1.32716E8</c:v>
                </c:pt>
                <c:pt idx="2918">
                  <c:v>1.33526975E8</c:v>
                </c:pt>
                <c:pt idx="2919">
                  <c:v>1.33764475E8</c:v>
                </c:pt>
                <c:pt idx="2920">
                  <c:v>1.46406169E8</c:v>
                </c:pt>
                <c:pt idx="2921">
                  <c:v>1.49849189E8</c:v>
                </c:pt>
                <c:pt idx="2922">
                  <c:v>1.51119137E8</c:v>
                </c:pt>
                <c:pt idx="2923">
                  <c:v>1.56262549E8</c:v>
                </c:pt>
                <c:pt idx="2924">
                  <c:v>1.74487512E8</c:v>
                </c:pt>
                <c:pt idx="2925">
                  <c:v>1.84055751E8</c:v>
                </c:pt>
                <c:pt idx="2926">
                  <c:v>1.8718395E8</c:v>
                </c:pt>
                <c:pt idx="2927">
                  <c:v>1.89352247E8</c:v>
                </c:pt>
                <c:pt idx="2928">
                  <c:v>1.92789195E8</c:v>
                </c:pt>
                <c:pt idx="2929">
                  <c:v>1.97472E8</c:v>
                </c:pt>
                <c:pt idx="2930">
                  <c:v>2.02012996E8</c:v>
                </c:pt>
                <c:pt idx="2931">
                  <c:v>2.22226259E8</c:v>
                </c:pt>
                <c:pt idx="2932">
                  <c:v>2.23334941E8</c:v>
                </c:pt>
                <c:pt idx="2933">
                  <c:v>2.62876437E8</c:v>
                </c:pt>
                <c:pt idx="2934">
                  <c:v>2.70099843E8</c:v>
                </c:pt>
                <c:pt idx="2935">
                  <c:v>2.75892744E8</c:v>
                </c:pt>
                <c:pt idx="2936">
                  <c:v>3.02526193E8</c:v>
                </c:pt>
                <c:pt idx="2937">
                  <c:v>3.1136491E8</c:v>
                </c:pt>
                <c:pt idx="2938">
                  <c:v>3.36466163E8</c:v>
                </c:pt>
                <c:pt idx="2939">
                  <c:v>3.48456339E8</c:v>
                </c:pt>
                <c:pt idx="2940">
                  <c:v>4.64070021E8</c:v>
                </c:pt>
                <c:pt idx="2941">
                  <c:v>6.45553985E8</c:v>
                </c:pt>
                <c:pt idx="2942">
                  <c:v>6.65418879E8</c:v>
                </c:pt>
                <c:pt idx="2943">
                  <c:v>1.100871382E9</c:v>
                </c:pt>
                <c:pt idx="2944">
                  <c:v>1.604002314E9</c:v>
                </c:pt>
                <c:pt idx="2945">
                  <c:v>1.622380259E9</c:v>
                </c:pt>
                <c:pt idx="2946">
                  <c:v>2.3404556E9</c:v>
                </c:pt>
                <c:pt idx="2947">
                  <c:v>1.6302833E10</c:v>
                </c:pt>
              </c:numCache>
            </c:numRef>
          </c:xVal>
          <c:yVal>
            <c:numRef>
              <c:f>'N vs $ by institution'!$L$2:$L$2949</c:f>
              <c:numCache>
                <c:formatCode>General</c:formatCode>
                <c:ptCount val="2948"/>
                <c:pt idx="0">
                  <c:v>1148.0</c:v>
                </c:pt>
                <c:pt idx="1">
                  <c:v>128.0</c:v>
                </c:pt>
                <c:pt idx="2">
                  <c:v>1210.0</c:v>
                </c:pt>
                <c:pt idx="3">
                  <c:v>520.0</c:v>
                </c:pt>
                <c:pt idx="4">
                  <c:v>330.0</c:v>
                </c:pt>
                <c:pt idx="5">
                  <c:v>4012.0</c:v>
                </c:pt>
                <c:pt idx="6">
                  <c:v>3656.0</c:v>
                </c:pt>
                <c:pt idx="7">
                  <c:v>2575.0</c:v>
                </c:pt>
                <c:pt idx="8">
                  <c:v>34.0</c:v>
                </c:pt>
                <c:pt idx="9">
                  <c:v>485.0</c:v>
                </c:pt>
                <c:pt idx="10">
                  <c:v>1007.0</c:v>
                </c:pt>
                <c:pt idx="11">
                  <c:v>513.0</c:v>
                </c:pt>
                <c:pt idx="12">
                  <c:v>126.0</c:v>
                </c:pt>
                <c:pt idx="13">
                  <c:v>83977.0</c:v>
                </c:pt>
                <c:pt idx="14">
                  <c:v>168.0</c:v>
                </c:pt>
                <c:pt idx="15">
                  <c:v>1479.0</c:v>
                </c:pt>
                <c:pt idx="16">
                  <c:v>756.0</c:v>
                </c:pt>
                <c:pt idx="17">
                  <c:v>71.0</c:v>
                </c:pt>
                <c:pt idx="18">
                  <c:v>893.0</c:v>
                </c:pt>
                <c:pt idx="19">
                  <c:v>136.0</c:v>
                </c:pt>
                <c:pt idx="20">
                  <c:v>651.0</c:v>
                </c:pt>
                <c:pt idx="21">
                  <c:v>542.0</c:v>
                </c:pt>
                <c:pt idx="22">
                  <c:v>209.0</c:v>
                </c:pt>
                <c:pt idx="23">
                  <c:v>12339.0</c:v>
                </c:pt>
                <c:pt idx="24">
                  <c:v>993.0</c:v>
                </c:pt>
                <c:pt idx="25">
                  <c:v>654.0</c:v>
                </c:pt>
                <c:pt idx="26">
                  <c:v>1490.0</c:v>
                </c:pt>
                <c:pt idx="27">
                  <c:v>267.0</c:v>
                </c:pt>
                <c:pt idx="28">
                  <c:v>635.0</c:v>
                </c:pt>
                <c:pt idx="29">
                  <c:v>1858.0</c:v>
                </c:pt>
                <c:pt idx="30">
                  <c:v>75.0</c:v>
                </c:pt>
                <c:pt idx="31">
                  <c:v>462.0</c:v>
                </c:pt>
                <c:pt idx="32">
                  <c:v>97.0</c:v>
                </c:pt>
                <c:pt idx="33">
                  <c:v>668.0</c:v>
                </c:pt>
                <c:pt idx="34">
                  <c:v>171.0</c:v>
                </c:pt>
                <c:pt idx="35">
                  <c:v>241.0</c:v>
                </c:pt>
                <c:pt idx="36">
                  <c:v>1585.0</c:v>
                </c:pt>
                <c:pt idx="37">
                  <c:v>2411.0</c:v>
                </c:pt>
                <c:pt idx="38">
                  <c:v>67.0</c:v>
                </c:pt>
                <c:pt idx="39">
                  <c:v>5235.0</c:v>
                </c:pt>
                <c:pt idx="40">
                  <c:v>609.0</c:v>
                </c:pt>
                <c:pt idx="41">
                  <c:v>189.0</c:v>
                </c:pt>
                <c:pt idx="42">
                  <c:v>5230.0</c:v>
                </c:pt>
                <c:pt idx="43">
                  <c:v>561.0</c:v>
                </c:pt>
                <c:pt idx="44">
                  <c:v>291.0</c:v>
                </c:pt>
                <c:pt idx="45">
                  <c:v>54178.0</c:v>
                </c:pt>
                <c:pt idx="46">
                  <c:v>967.0</c:v>
                </c:pt>
                <c:pt idx="47">
                  <c:v>3364.0</c:v>
                </c:pt>
                <c:pt idx="48">
                  <c:v>2712.0</c:v>
                </c:pt>
                <c:pt idx="49">
                  <c:v>11880.0</c:v>
                </c:pt>
                <c:pt idx="50">
                  <c:v>99.0</c:v>
                </c:pt>
                <c:pt idx="51">
                  <c:v>3156.0</c:v>
                </c:pt>
                <c:pt idx="52">
                  <c:v>46.0</c:v>
                </c:pt>
                <c:pt idx="53">
                  <c:v>64.0</c:v>
                </c:pt>
                <c:pt idx="54">
                  <c:v>1307.0</c:v>
                </c:pt>
                <c:pt idx="55">
                  <c:v>314.0</c:v>
                </c:pt>
                <c:pt idx="56">
                  <c:v>106.0</c:v>
                </c:pt>
                <c:pt idx="57">
                  <c:v>481.0</c:v>
                </c:pt>
                <c:pt idx="58">
                  <c:v>37.0</c:v>
                </c:pt>
                <c:pt idx="59">
                  <c:v>4324.0</c:v>
                </c:pt>
                <c:pt idx="60">
                  <c:v>12798.0</c:v>
                </c:pt>
                <c:pt idx="61">
                  <c:v>4801.0</c:v>
                </c:pt>
                <c:pt idx="62">
                  <c:v>432.0</c:v>
                </c:pt>
                <c:pt idx="63">
                  <c:v>2941.0</c:v>
                </c:pt>
                <c:pt idx="64">
                  <c:v>5824.0</c:v>
                </c:pt>
                <c:pt idx="65">
                  <c:v>2248.0</c:v>
                </c:pt>
                <c:pt idx="66">
                  <c:v>42519.0</c:v>
                </c:pt>
                <c:pt idx="67">
                  <c:v>2757.0</c:v>
                </c:pt>
                <c:pt idx="68">
                  <c:v>6414.0</c:v>
                </c:pt>
                <c:pt idx="69">
                  <c:v>441.0</c:v>
                </c:pt>
                <c:pt idx="70">
                  <c:v>63389.0</c:v>
                </c:pt>
                <c:pt idx="71">
                  <c:v>7673.0</c:v>
                </c:pt>
                <c:pt idx="72">
                  <c:v>74.0</c:v>
                </c:pt>
                <c:pt idx="73">
                  <c:v>1491.0</c:v>
                </c:pt>
                <c:pt idx="74">
                  <c:v>1209.0</c:v>
                </c:pt>
                <c:pt idx="75">
                  <c:v>2307.0</c:v>
                </c:pt>
                <c:pt idx="76">
                  <c:v>103.0</c:v>
                </c:pt>
                <c:pt idx="77">
                  <c:v>1779.0</c:v>
                </c:pt>
                <c:pt idx="78">
                  <c:v>1408.0</c:v>
                </c:pt>
                <c:pt idx="79">
                  <c:v>5472.0</c:v>
                </c:pt>
                <c:pt idx="80">
                  <c:v>672.0</c:v>
                </c:pt>
                <c:pt idx="81">
                  <c:v>1393.0</c:v>
                </c:pt>
                <c:pt idx="82">
                  <c:v>1310.0</c:v>
                </c:pt>
                <c:pt idx="83">
                  <c:v>13753.0</c:v>
                </c:pt>
                <c:pt idx="84">
                  <c:v>2631.0</c:v>
                </c:pt>
                <c:pt idx="85">
                  <c:v>2989.0</c:v>
                </c:pt>
                <c:pt idx="86">
                  <c:v>44.0</c:v>
                </c:pt>
                <c:pt idx="87">
                  <c:v>3900.0</c:v>
                </c:pt>
                <c:pt idx="88">
                  <c:v>1276.0</c:v>
                </c:pt>
                <c:pt idx="89">
                  <c:v>5212.0</c:v>
                </c:pt>
                <c:pt idx="90">
                  <c:v>20414.0</c:v>
                </c:pt>
                <c:pt idx="91">
                  <c:v>333.0</c:v>
                </c:pt>
                <c:pt idx="92">
                  <c:v>3238.0</c:v>
                </c:pt>
                <c:pt idx="93">
                  <c:v>355.0</c:v>
                </c:pt>
                <c:pt idx="94">
                  <c:v>8228.0</c:v>
                </c:pt>
                <c:pt idx="95">
                  <c:v>243.0</c:v>
                </c:pt>
                <c:pt idx="96">
                  <c:v>13003.0</c:v>
                </c:pt>
                <c:pt idx="97">
                  <c:v>6466.0</c:v>
                </c:pt>
                <c:pt idx="98">
                  <c:v>35991.0</c:v>
                </c:pt>
                <c:pt idx="99">
                  <c:v>1169.0</c:v>
                </c:pt>
                <c:pt idx="100">
                  <c:v>1171.0</c:v>
                </c:pt>
                <c:pt idx="101">
                  <c:v>3471.0</c:v>
                </c:pt>
                <c:pt idx="102">
                  <c:v>8362.0</c:v>
                </c:pt>
                <c:pt idx="103">
                  <c:v>32666.0</c:v>
                </c:pt>
                <c:pt idx="104">
                  <c:v>3521.0</c:v>
                </c:pt>
                <c:pt idx="105">
                  <c:v>219.0</c:v>
                </c:pt>
                <c:pt idx="106">
                  <c:v>8013.0</c:v>
                </c:pt>
                <c:pt idx="107">
                  <c:v>1966.0</c:v>
                </c:pt>
                <c:pt idx="108">
                  <c:v>11354.0</c:v>
                </c:pt>
                <c:pt idx="109">
                  <c:v>10838.0</c:v>
                </c:pt>
                <c:pt idx="110">
                  <c:v>193.0</c:v>
                </c:pt>
                <c:pt idx="111">
                  <c:v>3102.0</c:v>
                </c:pt>
                <c:pt idx="112">
                  <c:v>8053.0</c:v>
                </c:pt>
                <c:pt idx="113">
                  <c:v>5402.0</c:v>
                </c:pt>
                <c:pt idx="114">
                  <c:v>2237.0</c:v>
                </c:pt>
                <c:pt idx="115">
                  <c:v>681.0</c:v>
                </c:pt>
                <c:pt idx="116">
                  <c:v>5394.0</c:v>
                </c:pt>
                <c:pt idx="117">
                  <c:v>5012.0</c:v>
                </c:pt>
                <c:pt idx="118">
                  <c:v>83830.0</c:v>
                </c:pt>
                <c:pt idx="119">
                  <c:v>25105.0</c:v>
                </c:pt>
                <c:pt idx="120">
                  <c:v>692.0</c:v>
                </c:pt>
                <c:pt idx="121">
                  <c:v>4701.0</c:v>
                </c:pt>
                <c:pt idx="122">
                  <c:v>17789.0</c:v>
                </c:pt>
                <c:pt idx="123">
                  <c:v>3093.0</c:v>
                </c:pt>
                <c:pt idx="124">
                  <c:v>20009.0</c:v>
                </c:pt>
                <c:pt idx="125">
                  <c:v>288.0</c:v>
                </c:pt>
                <c:pt idx="126">
                  <c:v>9475.0</c:v>
                </c:pt>
                <c:pt idx="127">
                  <c:v>6851.0</c:v>
                </c:pt>
                <c:pt idx="128">
                  <c:v>4500.0</c:v>
                </c:pt>
                <c:pt idx="129">
                  <c:v>1848.0</c:v>
                </c:pt>
                <c:pt idx="130">
                  <c:v>6269.0</c:v>
                </c:pt>
                <c:pt idx="131">
                  <c:v>6102.0</c:v>
                </c:pt>
                <c:pt idx="132">
                  <c:v>5997.0</c:v>
                </c:pt>
                <c:pt idx="133">
                  <c:v>32119.0</c:v>
                </c:pt>
                <c:pt idx="134">
                  <c:v>5925.0</c:v>
                </c:pt>
                <c:pt idx="135">
                  <c:v>2789.0</c:v>
                </c:pt>
                <c:pt idx="136">
                  <c:v>268.0</c:v>
                </c:pt>
                <c:pt idx="137">
                  <c:v>317.0</c:v>
                </c:pt>
                <c:pt idx="138">
                  <c:v>9427.0</c:v>
                </c:pt>
                <c:pt idx="139">
                  <c:v>4616.0</c:v>
                </c:pt>
                <c:pt idx="140">
                  <c:v>47.0</c:v>
                </c:pt>
                <c:pt idx="141">
                  <c:v>2950.0</c:v>
                </c:pt>
                <c:pt idx="142">
                  <c:v>3698.0</c:v>
                </c:pt>
                <c:pt idx="143">
                  <c:v>43.0</c:v>
                </c:pt>
                <c:pt idx="144">
                  <c:v>8443.0</c:v>
                </c:pt>
                <c:pt idx="145">
                  <c:v>7122.0</c:v>
                </c:pt>
                <c:pt idx="146">
                  <c:v>193.0</c:v>
                </c:pt>
                <c:pt idx="147">
                  <c:v>30895.0</c:v>
                </c:pt>
                <c:pt idx="148">
                  <c:v>6391.0</c:v>
                </c:pt>
                <c:pt idx="149">
                  <c:v>7350.0</c:v>
                </c:pt>
                <c:pt idx="150">
                  <c:v>2723.0</c:v>
                </c:pt>
                <c:pt idx="151">
                  <c:v>32794.0</c:v>
                </c:pt>
                <c:pt idx="152">
                  <c:v>5792.0</c:v>
                </c:pt>
                <c:pt idx="153">
                  <c:v>848.0</c:v>
                </c:pt>
                <c:pt idx="154">
                  <c:v>5767.0</c:v>
                </c:pt>
                <c:pt idx="155">
                  <c:v>3783.0</c:v>
                </c:pt>
                <c:pt idx="156">
                  <c:v>1889.0</c:v>
                </c:pt>
                <c:pt idx="157">
                  <c:v>23912.0</c:v>
                </c:pt>
                <c:pt idx="158">
                  <c:v>9491.0</c:v>
                </c:pt>
                <c:pt idx="159">
                  <c:v>636.0</c:v>
                </c:pt>
                <c:pt idx="160">
                  <c:v>10012.0</c:v>
                </c:pt>
                <c:pt idx="161">
                  <c:v>6933.0</c:v>
                </c:pt>
                <c:pt idx="162">
                  <c:v>19879.0</c:v>
                </c:pt>
                <c:pt idx="163">
                  <c:v>5490.0</c:v>
                </c:pt>
                <c:pt idx="164">
                  <c:v>4065.0</c:v>
                </c:pt>
                <c:pt idx="165">
                  <c:v>543.0</c:v>
                </c:pt>
                <c:pt idx="166">
                  <c:v>2338.0</c:v>
                </c:pt>
                <c:pt idx="167">
                  <c:v>1250.0</c:v>
                </c:pt>
                <c:pt idx="168">
                  <c:v>26982.0</c:v>
                </c:pt>
                <c:pt idx="169">
                  <c:v>25072.0</c:v>
                </c:pt>
                <c:pt idx="170">
                  <c:v>6520.0</c:v>
                </c:pt>
                <c:pt idx="171">
                  <c:v>3944.0</c:v>
                </c:pt>
                <c:pt idx="172">
                  <c:v>2190.0</c:v>
                </c:pt>
                <c:pt idx="173">
                  <c:v>6039.0</c:v>
                </c:pt>
                <c:pt idx="174">
                  <c:v>373.0</c:v>
                </c:pt>
                <c:pt idx="175">
                  <c:v>3021.0</c:v>
                </c:pt>
                <c:pt idx="176">
                  <c:v>21216.0</c:v>
                </c:pt>
                <c:pt idx="177">
                  <c:v>112.0</c:v>
                </c:pt>
                <c:pt idx="178">
                  <c:v>13036.0</c:v>
                </c:pt>
                <c:pt idx="179">
                  <c:v>24708.0</c:v>
                </c:pt>
                <c:pt idx="180">
                  <c:v>17742.0</c:v>
                </c:pt>
                <c:pt idx="181">
                  <c:v>20201.0</c:v>
                </c:pt>
                <c:pt idx="182">
                  <c:v>27941.0</c:v>
                </c:pt>
                <c:pt idx="183">
                  <c:v>1014.0</c:v>
                </c:pt>
                <c:pt idx="184">
                  <c:v>2493.0</c:v>
                </c:pt>
                <c:pt idx="185">
                  <c:v>42055.0</c:v>
                </c:pt>
                <c:pt idx="186">
                  <c:v>3040.0</c:v>
                </c:pt>
                <c:pt idx="187">
                  <c:v>25554.0</c:v>
                </c:pt>
                <c:pt idx="188">
                  <c:v>2118.0</c:v>
                </c:pt>
                <c:pt idx="189">
                  <c:v>74.0</c:v>
                </c:pt>
                <c:pt idx="190">
                  <c:v>22917.0</c:v>
                </c:pt>
                <c:pt idx="191">
                  <c:v>1371.0</c:v>
                </c:pt>
                <c:pt idx="192">
                  <c:v>2855.0</c:v>
                </c:pt>
                <c:pt idx="193">
                  <c:v>11723.0</c:v>
                </c:pt>
                <c:pt idx="194">
                  <c:v>1784.0</c:v>
                </c:pt>
                <c:pt idx="195">
                  <c:v>124.0</c:v>
                </c:pt>
                <c:pt idx="196">
                  <c:v>13297.0</c:v>
                </c:pt>
                <c:pt idx="197">
                  <c:v>3227.0</c:v>
                </c:pt>
                <c:pt idx="198">
                  <c:v>10648.0</c:v>
                </c:pt>
                <c:pt idx="199">
                  <c:v>20553.0</c:v>
                </c:pt>
                <c:pt idx="200">
                  <c:v>1864.0</c:v>
                </c:pt>
                <c:pt idx="201">
                  <c:v>15122.0</c:v>
                </c:pt>
                <c:pt idx="202">
                  <c:v>3315.0</c:v>
                </c:pt>
                <c:pt idx="203">
                  <c:v>1551.0</c:v>
                </c:pt>
                <c:pt idx="204">
                  <c:v>3621.0</c:v>
                </c:pt>
                <c:pt idx="205">
                  <c:v>6798.0</c:v>
                </c:pt>
                <c:pt idx="206">
                  <c:v>18985.0</c:v>
                </c:pt>
                <c:pt idx="207">
                  <c:v>3706.0</c:v>
                </c:pt>
                <c:pt idx="208">
                  <c:v>3733.0</c:v>
                </c:pt>
                <c:pt idx="209">
                  <c:v>6356.0</c:v>
                </c:pt>
                <c:pt idx="210">
                  <c:v>17574.0</c:v>
                </c:pt>
                <c:pt idx="211">
                  <c:v>39531.0</c:v>
                </c:pt>
                <c:pt idx="212">
                  <c:v>8261.0</c:v>
                </c:pt>
                <c:pt idx="213">
                  <c:v>1615.0</c:v>
                </c:pt>
                <c:pt idx="214">
                  <c:v>3610.0</c:v>
                </c:pt>
                <c:pt idx="215">
                  <c:v>42706.0</c:v>
                </c:pt>
                <c:pt idx="216">
                  <c:v>3566.0</c:v>
                </c:pt>
                <c:pt idx="217">
                  <c:v>1815.0</c:v>
                </c:pt>
                <c:pt idx="218">
                  <c:v>2341.0</c:v>
                </c:pt>
                <c:pt idx="219">
                  <c:v>4385.0</c:v>
                </c:pt>
                <c:pt idx="220">
                  <c:v>30950.0</c:v>
                </c:pt>
                <c:pt idx="221">
                  <c:v>6450.0</c:v>
                </c:pt>
                <c:pt idx="222">
                  <c:v>12438.0</c:v>
                </c:pt>
                <c:pt idx="223">
                  <c:v>1788.0</c:v>
                </c:pt>
                <c:pt idx="224">
                  <c:v>2915.0</c:v>
                </c:pt>
                <c:pt idx="225">
                  <c:v>1232.0</c:v>
                </c:pt>
                <c:pt idx="226">
                  <c:v>31038.0</c:v>
                </c:pt>
                <c:pt idx="227">
                  <c:v>18528.0</c:v>
                </c:pt>
                <c:pt idx="228">
                  <c:v>19774.0</c:v>
                </c:pt>
                <c:pt idx="229">
                  <c:v>647.0</c:v>
                </c:pt>
                <c:pt idx="230">
                  <c:v>12156.0</c:v>
                </c:pt>
                <c:pt idx="231">
                  <c:v>1609.0</c:v>
                </c:pt>
                <c:pt idx="232">
                  <c:v>2615.0</c:v>
                </c:pt>
                <c:pt idx="233">
                  <c:v>275.0</c:v>
                </c:pt>
                <c:pt idx="234">
                  <c:v>9880.0</c:v>
                </c:pt>
                <c:pt idx="235">
                  <c:v>1663.0</c:v>
                </c:pt>
                <c:pt idx="236">
                  <c:v>173371.0</c:v>
                </c:pt>
                <c:pt idx="237">
                  <c:v>45295.0</c:v>
                </c:pt>
                <c:pt idx="238">
                  <c:v>43525.0</c:v>
                </c:pt>
                <c:pt idx="239">
                  <c:v>12264.0</c:v>
                </c:pt>
                <c:pt idx="240">
                  <c:v>5048.0</c:v>
                </c:pt>
                <c:pt idx="241">
                  <c:v>12353.0</c:v>
                </c:pt>
                <c:pt idx="242">
                  <c:v>16005.0</c:v>
                </c:pt>
                <c:pt idx="243">
                  <c:v>8794.0</c:v>
                </c:pt>
                <c:pt idx="244">
                  <c:v>18127.0</c:v>
                </c:pt>
                <c:pt idx="245">
                  <c:v>14414.0</c:v>
                </c:pt>
                <c:pt idx="246">
                  <c:v>12119.0</c:v>
                </c:pt>
                <c:pt idx="247">
                  <c:v>38165.0</c:v>
                </c:pt>
                <c:pt idx="248">
                  <c:v>828.0</c:v>
                </c:pt>
                <c:pt idx="249">
                  <c:v>3740.0</c:v>
                </c:pt>
                <c:pt idx="250">
                  <c:v>3514.0</c:v>
                </c:pt>
                <c:pt idx="251">
                  <c:v>5308.0</c:v>
                </c:pt>
                <c:pt idx="252">
                  <c:v>14965.0</c:v>
                </c:pt>
                <c:pt idx="253">
                  <c:v>24297.0</c:v>
                </c:pt>
                <c:pt idx="254">
                  <c:v>911.0</c:v>
                </c:pt>
                <c:pt idx="255">
                  <c:v>20454.0</c:v>
                </c:pt>
                <c:pt idx="256">
                  <c:v>7602.0</c:v>
                </c:pt>
                <c:pt idx="257">
                  <c:v>3492.0</c:v>
                </c:pt>
                <c:pt idx="258">
                  <c:v>4165.0</c:v>
                </c:pt>
                <c:pt idx="259">
                  <c:v>5680.0</c:v>
                </c:pt>
                <c:pt idx="260">
                  <c:v>5353.0</c:v>
                </c:pt>
                <c:pt idx="261">
                  <c:v>2611.0</c:v>
                </c:pt>
                <c:pt idx="262">
                  <c:v>323.0</c:v>
                </c:pt>
                <c:pt idx="263">
                  <c:v>53566.0</c:v>
                </c:pt>
                <c:pt idx="264">
                  <c:v>9153.0</c:v>
                </c:pt>
                <c:pt idx="265">
                  <c:v>3402.0</c:v>
                </c:pt>
                <c:pt idx="266">
                  <c:v>4505.0</c:v>
                </c:pt>
                <c:pt idx="267">
                  <c:v>5899.0</c:v>
                </c:pt>
                <c:pt idx="268">
                  <c:v>17586.0</c:v>
                </c:pt>
                <c:pt idx="269">
                  <c:v>5554.0</c:v>
                </c:pt>
                <c:pt idx="270">
                  <c:v>13624.0</c:v>
                </c:pt>
                <c:pt idx="271">
                  <c:v>8777.0</c:v>
                </c:pt>
                <c:pt idx="272">
                  <c:v>24816.0</c:v>
                </c:pt>
                <c:pt idx="273">
                  <c:v>17048.0</c:v>
                </c:pt>
                <c:pt idx="274">
                  <c:v>15987.0</c:v>
                </c:pt>
                <c:pt idx="275">
                  <c:v>4394.0</c:v>
                </c:pt>
                <c:pt idx="276">
                  <c:v>2537.0</c:v>
                </c:pt>
                <c:pt idx="277">
                  <c:v>373.0</c:v>
                </c:pt>
                <c:pt idx="278">
                  <c:v>1802.0</c:v>
                </c:pt>
                <c:pt idx="279">
                  <c:v>6617.0</c:v>
                </c:pt>
                <c:pt idx="280">
                  <c:v>15179.0</c:v>
                </c:pt>
                <c:pt idx="281">
                  <c:v>4041.0</c:v>
                </c:pt>
                <c:pt idx="282">
                  <c:v>14636.0</c:v>
                </c:pt>
                <c:pt idx="283">
                  <c:v>10812.0</c:v>
                </c:pt>
                <c:pt idx="284">
                  <c:v>19714.0</c:v>
                </c:pt>
                <c:pt idx="285">
                  <c:v>765.0</c:v>
                </c:pt>
                <c:pt idx="286">
                  <c:v>10545.0</c:v>
                </c:pt>
                <c:pt idx="287">
                  <c:v>6728.0</c:v>
                </c:pt>
                <c:pt idx="288">
                  <c:v>5371.0</c:v>
                </c:pt>
                <c:pt idx="289">
                  <c:v>12661.0</c:v>
                </c:pt>
                <c:pt idx="290">
                  <c:v>9024.0</c:v>
                </c:pt>
                <c:pt idx="291">
                  <c:v>414.0</c:v>
                </c:pt>
                <c:pt idx="292">
                  <c:v>449.0</c:v>
                </c:pt>
                <c:pt idx="293">
                  <c:v>16134.0</c:v>
                </c:pt>
                <c:pt idx="294">
                  <c:v>10451.0</c:v>
                </c:pt>
                <c:pt idx="295">
                  <c:v>2726.0</c:v>
                </c:pt>
                <c:pt idx="296">
                  <c:v>3320.0</c:v>
                </c:pt>
                <c:pt idx="297">
                  <c:v>4720.0</c:v>
                </c:pt>
                <c:pt idx="298">
                  <c:v>5883.0</c:v>
                </c:pt>
                <c:pt idx="299">
                  <c:v>24876.0</c:v>
                </c:pt>
                <c:pt idx="300">
                  <c:v>1852.0</c:v>
                </c:pt>
                <c:pt idx="301">
                  <c:v>6162.0</c:v>
                </c:pt>
                <c:pt idx="302">
                  <c:v>8660.0</c:v>
                </c:pt>
                <c:pt idx="303">
                  <c:v>10065.0</c:v>
                </c:pt>
                <c:pt idx="304">
                  <c:v>10680.0</c:v>
                </c:pt>
                <c:pt idx="305">
                  <c:v>2354.0</c:v>
                </c:pt>
                <c:pt idx="306">
                  <c:v>564.0</c:v>
                </c:pt>
                <c:pt idx="307">
                  <c:v>4011.0</c:v>
                </c:pt>
                <c:pt idx="308">
                  <c:v>3931.0</c:v>
                </c:pt>
                <c:pt idx="309">
                  <c:v>1313.0</c:v>
                </c:pt>
                <c:pt idx="310">
                  <c:v>19804.0</c:v>
                </c:pt>
                <c:pt idx="311">
                  <c:v>7229.0</c:v>
                </c:pt>
                <c:pt idx="312">
                  <c:v>14494.0</c:v>
                </c:pt>
                <c:pt idx="313">
                  <c:v>7805.0</c:v>
                </c:pt>
                <c:pt idx="314">
                  <c:v>14976.0</c:v>
                </c:pt>
                <c:pt idx="315">
                  <c:v>3416.0</c:v>
                </c:pt>
                <c:pt idx="316">
                  <c:v>13461.0</c:v>
                </c:pt>
                <c:pt idx="317">
                  <c:v>6926.0</c:v>
                </c:pt>
                <c:pt idx="318">
                  <c:v>3369.0</c:v>
                </c:pt>
                <c:pt idx="319">
                  <c:v>4387.0</c:v>
                </c:pt>
                <c:pt idx="320">
                  <c:v>1170.0</c:v>
                </c:pt>
                <c:pt idx="321">
                  <c:v>21454.0</c:v>
                </c:pt>
                <c:pt idx="322">
                  <c:v>4254.0</c:v>
                </c:pt>
                <c:pt idx="323">
                  <c:v>24982.0</c:v>
                </c:pt>
                <c:pt idx="324">
                  <c:v>104.0</c:v>
                </c:pt>
                <c:pt idx="325">
                  <c:v>3142.0</c:v>
                </c:pt>
                <c:pt idx="326">
                  <c:v>32645.0</c:v>
                </c:pt>
                <c:pt idx="327">
                  <c:v>5522.0</c:v>
                </c:pt>
                <c:pt idx="328">
                  <c:v>6650.0</c:v>
                </c:pt>
                <c:pt idx="329">
                  <c:v>10431.0</c:v>
                </c:pt>
                <c:pt idx="330">
                  <c:v>4490.0</c:v>
                </c:pt>
                <c:pt idx="331">
                  <c:v>10293.0</c:v>
                </c:pt>
                <c:pt idx="332">
                  <c:v>16280.0</c:v>
                </c:pt>
                <c:pt idx="333">
                  <c:v>1505.0</c:v>
                </c:pt>
                <c:pt idx="334">
                  <c:v>2323.0</c:v>
                </c:pt>
                <c:pt idx="335">
                  <c:v>66234.0</c:v>
                </c:pt>
                <c:pt idx="336">
                  <c:v>60525.0</c:v>
                </c:pt>
                <c:pt idx="337">
                  <c:v>2066.0</c:v>
                </c:pt>
                <c:pt idx="338">
                  <c:v>4687.0</c:v>
                </c:pt>
                <c:pt idx="339">
                  <c:v>15158.0</c:v>
                </c:pt>
                <c:pt idx="340">
                  <c:v>20697.0</c:v>
                </c:pt>
                <c:pt idx="341">
                  <c:v>1918.0</c:v>
                </c:pt>
                <c:pt idx="342">
                  <c:v>6504.0</c:v>
                </c:pt>
                <c:pt idx="343">
                  <c:v>21727.0</c:v>
                </c:pt>
                <c:pt idx="344">
                  <c:v>8746.0</c:v>
                </c:pt>
                <c:pt idx="345">
                  <c:v>3830.0</c:v>
                </c:pt>
                <c:pt idx="346">
                  <c:v>3430.0</c:v>
                </c:pt>
                <c:pt idx="347">
                  <c:v>1138.0</c:v>
                </c:pt>
                <c:pt idx="348">
                  <c:v>6951.0</c:v>
                </c:pt>
                <c:pt idx="349">
                  <c:v>18506.0</c:v>
                </c:pt>
                <c:pt idx="350">
                  <c:v>5970.0</c:v>
                </c:pt>
                <c:pt idx="351">
                  <c:v>13080.0</c:v>
                </c:pt>
                <c:pt idx="352">
                  <c:v>3370.0</c:v>
                </c:pt>
                <c:pt idx="353">
                  <c:v>5975.0</c:v>
                </c:pt>
                <c:pt idx="354">
                  <c:v>3620.0</c:v>
                </c:pt>
                <c:pt idx="355">
                  <c:v>2420.0</c:v>
                </c:pt>
                <c:pt idx="356">
                  <c:v>1542.0</c:v>
                </c:pt>
                <c:pt idx="357">
                  <c:v>8023.0</c:v>
                </c:pt>
                <c:pt idx="358">
                  <c:v>11471.0</c:v>
                </c:pt>
                <c:pt idx="359">
                  <c:v>1256.0</c:v>
                </c:pt>
                <c:pt idx="360">
                  <c:v>13351.0</c:v>
                </c:pt>
                <c:pt idx="361">
                  <c:v>32500.0</c:v>
                </c:pt>
                <c:pt idx="362">
                  <c:v>4305.0</c:v>
                </c:pt>
                <c:pt idx="363">
                  <c:v>7223.0</c:v>
                </c:pt>
                <c:pt idx="364">
                  <c:v>4985.0</c:v>
                </c:pt>
                <c:pt idx="365">
                  <c:v>20986.0</c:v>
                </c:pt>
                <c:pt idx="366">
                  <c:v>4843.0</c:v>
                </c:pt>
                <c:pt idx="367">
                  <c:v>91.0</c:v>
                </c:pt>
                <c:pt idx="368">
                  <c:v>5050.0</c:v>
                </c:pt>
                <c:pt idx="369">
                  <c:v>14822.0</c:v>
                </c:pt>
                <c:pt idx="370">
                  <c:v>3633.0</c:v>
                </c:pt>
                <c:pt idx="371">
                  <c:v>24317.0</c:v>
                </c:pt>
                <c:pt idx="372">
                  <c:v>4278.0</c:v>
                </c:pt>
                <c:pt idx="373">
                  <c:v>3116.0</c:v>
                </c:pt>
                <c:pt idx="374">
                  <c:v>76044.0</c:v>
                </c:pt>
                <c:pt idx="375">
                  <c:v>7001.0</c:v>
                </c:pt>
                <c:pt idx="376">
                  <c:v>8700.0</c:v>
                </c:pt>
                <c:pt idx="377">
                  <c:v>5741.0</c:v>
                </c:pt>
                <c:pt idx="378">
                  <c:v>3107.0</c:v>
                </c:pt>
                <c:pt idx="379">
                  <c:v>6149.0</c:v>
                </c:pt>
                <c:pt idx="380">
                  <c:v>2143.0</c:v>
                </c:pt>
                <c:pt idx="381">
                  <c:v>9670.0</c:v>
                </c:pt>
                <c:pt idx="382">
                  <c:v>4586.0</c:v>
                </c:pt>
                <c:pt idx="383">
                  <c:v>3568.0</c:v>
                </c:pt>
                <c:pt idx="384">
                  <c:v>3250.0</c:v>
                </c:pt>
                <c:pt idx="385">
                  <c:v>4167.0</c:v>
                </c:pt>
                <c:pt idx="386">
                  <c:v>1989.0</c:v>
                </c:pt>
                <c:pt idx="387">
                  <c:v>912.0</c:v>
                </c:pt>
                <c:pt idx="388">
                  <c:v>1555.0</c:v>
                </c:pt>
                <c:pt idx="389">
                  <c:v>37771.0</c:v>
                </c:pt>
                <c:pt idx="390">
                  <c:v>1600.0</c:v>
                </c:pt>
                <c:pt idx="391">
                  <c:v>5217.0</c:v>
                </c:pt>
                <c:pt idx="392">
                  <c:v>27393.0</c:v>
                </c:pt>
                <c:pt idx="393">
                  <c:v>8476.0</c:v>
                </c:pt>
                <c:pt idx="394">
                  <c:v>16084.0</c:v>
                </c:pt>
                <c:pt idx="395">
                  <c:v>1813.0</c:v>
                </c:pt>
                <c:pt idx="396">
                  <c:v>794.0</c:v>
                </c:pt>
                <c:pt idx="397">
                  <c:v>4648.0</c:v>
                </c:pt>
                <c:pt idx="398">
                  <c:v>7556.0</c:v>
                </c:pt>
                <c:pt idx="399">
                  <c:v>9515.0</c:v>
                </c:pt>
                <c:pt idx="400">
                  <c:v>21402.0</c:v>
                </c:pt>
                <c:pt idx="401">
                  <c:v>11654.0</c:v>
                </c:pt>
                <c:pt idx="402">
                  <c:v>7062.0</c:v>
                </c:pt>
                <c:pt idx="403">
                  <c:v>1798.0</c:v>
                </c:pt>
                <c:pt idx="404">
                  <c:v>111.0</c:v>
                </c:pt>
                <c:pt idx="405">
                  <c:v>3856.0</c:v>
                </c:pt>
                <c:pt idx="406">
                  <c:v>12020.0</c:v>
                </c:pt>
                <c:pt idx="407">
                  <c:v>3301.0</c:v>
                </c:pt>
                <c:pt idx="408">
                  <c:v>1098.0</c:v>
                </c:pt>
                <c:pt idx="409">
                  <c:v>4964.0</c:v>
                </c:pt>
                <c:pt idx="410">
                  <c:v>14778.0</c:v>
                </c:pt>
                <c:pt idx="411">
                  <c:v>1099.0</c:v>
                </c:pt>
                <c:pt idx="412">
                  <c:v>4095.0</c:v>
                </c:pt>
                <c:pt idx="413">
                  <c:v>4740.0</c:v>
                </c:pt>
                <c:pt idx="414">
                  <c:v>4887.0</c:v>
                </c:pt>
                <c:pt idx="415">
                  <c:v>3411.0</c:v>
                </c:pt>
                <c:pt idx="416">
                  <c:v>1002.0</c:v>
                </c:pt>
                <c:pt idx="417">
                  <c:v>4999.0</c:v>
                </c:pt>
                <c:pt idx="418">
                  <c:v>687.0</c:v>
                </c:pt>
                <c:pt idx="419">
                  <c:v>2210.0</c:v>
                </c:pt>
                <c:pt idx="420">
                  <c:v>245.0</c:v>
                </c:pt>
                <c:pt idx="421">
                  <c:v>5432.0</c:v>
                </c:pt>
                <c:pt idx="422">
                  <c:v>9972.0</c:v>
                </c:pt>
                <c:pt idx="423">
                  <c:v>9499.0</c:v>
                </c:pt>
                <c:pt idx="424">
                  <c:v>27143.0</c:v>
                </c:pt>
                <c:pt idx="425">
                  <c:v>7706.0</c:v>
                </c:pt>
                <c:pt idx="426">
                  <c:v>5033.0</c:v>
                </c:pt>
                <c:pt idx="427">
                  <c:v>19574.0</c:v>
                </c:pt>
                <c:pt idx="428">
                  <c:v>4619.0</c:v>
                </c:pt>
                <c:pt idx="429">
                  <c:v>16587.0</c:v>
                </c:pt>
                <c:pt idx="430">
                  <c:v>16782.0</c:v>
                </c:pt>
                <c:pt idx="431">
                  <c:v>17335.0</c:v>
                </c:pt>
                <c:pt idx="432">
                  <c:v>13097.0</c:v>
                </c:pt>
                <c:pt idx="433">
                  <c:v>2182.0</c:v>
                </c:pt>
                <c:pt idx="434">
                  <c:v>6967.0</c:v>
                </c:pt>
                <c:pt idx="435">
                  <c:v>11527.0</c:v>
                </c:pt>
                <c:pt idx="436">
                  <c:v>33428.0</c:v>
                </c:pt>
                <c:pt idx="437">
                  <c:v>1848.0</c:v>
                </c:pt>
                <c:pt idx="438">
                  <c:v>3270.0</c:v>
                </c:pt>
                <c:pt idx="439">
                  <c:v>5246.0</c:v>
                </c:pt>
                <c:pt idx="440">
                  <c:v>12980.0</c:v>
                </c:pt>
                <c:pt idx="441">
                  <c:v>1779.0</c:v>
                </c:pt>
                <c:pt idx="442">
                  <c:v>263.0</c:v>
                </c:pt>
                <c:pt idx="443">
                  <c:v>8897.0</c:v>
                </c:pt>
                <c:pt idx="444">
                  <c:v>15305.0</c:v>
                </c:pt>
                <c:pt idx="445">
                  <c:v>1953.0</c:v>
                </c:pt>
                <c:pt idx="446">
                  <c:v>10848.0</c:v>
                </c:pt>
                <c:pt idx="447">
                  <c:v>16579.0</c:v>
                </c:pt>
                <c:pt idx="448">
                  <c:v>507.0</c:v>
                </c:pt>
                <c:pt idx="449">
                  <c:v>9790.0</c:v>
                </c:pt>
                <c:pt idx="450">
                  <c:v>7494.0</c:v>
                </c:pt>
                <c:pt idx="451">
                  <c:v>3382.0</c:v>
                </c:pt>
                <c:pt idx="452">
                  <c:v>23984.0</c:v>
                </c:pt>
                <c:pt idx="453">
                  <c:v>4488.0</c:v>
                </c:pt>
                <c:pt idx="454">
                  <c:v>28580.0</c:v>
                </c:pt>
                <c:pt idx="455">
                  <c:v>6976.0</c:v>
                </c:pt>
                <c:pt idx="456">
                  <c:v>20524.0</c:v>
                </c:pt>
                <c:pt idx="457">
                  <c:v>3182.0</c:v>
                </c:pt>
                <c:pt idx="458">
                  <c:v>11389.0</c:v>
                </c:pt>
                <c:pt idx="459">
                  <c:v>5083.0</c:v>
                </c:pt>
                <c:pt idx="460">
                  <c:v>9862.0</c:v>
                </c:pt>
                <c:pt idx="461">
                  <c:v>1279.0</c:v>
                </c:pt>
                <c:pt idx="462">
                  <c:v>28491.0</c:v>
                </c:pt>
                <c:pt idx="463">
                  <c:v>5169.0</c:v>
                </c:pt>
                <c:pt idx="464">
                  <c:v>8952.0</c:v>
                </c:pt>
                <c:pt idx="465">
                  <c:v>5776.0</c:v>
                </c:pt>
                <c:pt idx="466">
                  <c:v>17598.0</c:v>
                </c:pt>
                <c:pt idx="467">
                  <c:v>2258.0</c:v>
                </c:pt>
                <c:pt idx="468">
                  <c:v>9690.0</c:v>
                </c:pt>
                <c:pt idx="469">
                  <c:v>2916.0</c:v>
                </c:pt>
                <c:pt idx="470">
                  <c:v>6214.0</c:v>
                </c:pt>
                <c:pt idx="471">
                  <c:v>11644.0</c:v>
                </c:pt>
                <c:pt idx="472">
                  <c:v>1698.0</c:v>
                </c:pt>
                <c:pt idx="473">
                  <c:v>1008.0</c:v>
                </c:pt>
                <c:pt idx="474">
                  <c:v>4033.0</c:v>
                </c:pt>
                <c:pt idx="475">
                  <c:v>11595.0</c:v>
                </c:pt>
                <c:pt idx="476">
                  <c:v>217.0</c:v>
                </c:pt>
                <c:pt idx="477">
                  <c:v>8458.0</c:v>
                </c:pt>
                <c:pt idx="478">
                  <c:v>8720.0</c:v>
                </c:pt>
                <c:pt idx="479">
                  <c:v>12180.0</c:v>
                </c:pt>
                <c:pt idx="480">
                  <c:v>25488.0</c:v>
                </c:pt>
                <c:pt idx="481">
                  <c:v>9168.0</c:v>
                </c:pt>
                <c:pt idx="482">
                  <c:v>6299.0</c:v>
                </c:pt>
                <c:pt idx="483">
                  <c:v>6665.0</c:v>
                </c:pt>
                <c:pt idx="484">
                  <c:v>2037.0</c:v>
                </c:pt>
                <c:pt idx="485">
                  <c:v>7273.0</c:v>
                </c:pt>
                <c:pt idx="486">
                  <c:v>2658.0</c:v>
                </c:pt>
                <c:pt idx="487">
                  <c:v>1369.0</c:v>
                </c:pt>
                <c:pt idx="488">
                  <c:v>3535.0</c:v>
                </c:pt>
                <c:pt idx="489">
                  <c:v>18723.0</c:v>
                </c:pt>
                <c:pt idx="490">
                  <c:v>2399.0</c:v>
                </c:pt>
                <c:pt idx="491">
                  <c:v>73.0</c:v>
                </c:pt>
                <c:pt idx="492">
                  <c:v>10258.0</c:v>
                </c:pt>
                <c:pt idx="493">
                  <c:v>9734.0</c:v>
                </c:pt>
                <c:pt idx="494">
                  <c:v>87336.0</c:v>
                </c:pt>
                <c:pt idx="495">
                  <c:v>5143.0</c:v>
                </c:pt>
                <c:pt idx="496">
                  <c:v>11920.0</c:v>
                </c:pt>
                <c:pt idx="497">
                  <c:v>1398.0</c:v>
                </c:pt>
                <c:pt idx="498">
                  <c:v>6194.0</c:v>
                </c:pt>
                <c:pt idx="499">
                  <c:v>21111.0</c:v>
                </c:pt>
                <c:pt idx="500">
                  <c:v>2030.0</c:v>
                </c:pt>
                <c:pt idx="501">
                  <c:v>5222.0</c:v>
                </c:pt>
                <c:pt idx="502">
                  <c:v>15335.0</c:v>
                </c:pt>
                <c:pt idx="503">
                  <c:v>3905.0</c:v>
                </c:pt>
                <c:pt idx="504">
                  <c:v>28517.0</c:v>
                </c:pt>
                <c:pt idx="505">
                  <c:v>3722.0</c:v>
                </c:pt>
                <c:pt idx="506">
                  <c:v>1329.0</c:v>
                </c:pt>
                <c:pt idx="507">
                  <c:v>6195.0</c:v>
                </c:pt>
                <c:pt idx="508">
                  <c:v>1260.0</c:v>
                </c:pt>
                <c:pt idx="509">
                  <c:v>654.0</c:v>
                </c:pt>
                <c:pt idx="510">
                  <c:v>62.0</c:v>
                </c:pt>
                <c:pt idx="511">
                  <c:v>390.0</c:v>
                </c:pt>
                <c:pt idx="512">
                  <c:v>9278.0</c:v>
                </c:pt>
                <c:pt idx="513">
                  <c:v>2917.0</c:v>
                </c:pt>
                <c:pt idx="514">
                  <c:v>7684.0</c:v>
                </c:pt>
                <c:pt idx="515">
                  <c:v>35014.0</c:v>
                </c:pt>
                <c:pt idx="516">
                  <c:v>21659.0</c:v>
                </c:pt>
                <c:pt idx="517">
                  <c:v>22754.0</c:v>
                </c:pt>
                <c:pt idx="518">
                  <c:v>27289.0</c:v>
                </c:pt>
                <c:pt idx="519">
                  <c:v>11448.0</c:v>
                </c:pt>
                <c:pt idx="520">
                  <c:v>10725.0</c:v>
                </c:pt>
                <c:pt idx="521">
                  <c:v>940.0</c:v>
                </c:pt>
                <c:pt idx="522">
                  <c:v>2579.0</c:v>
                </c:pt>
                <c:pt idx="523">
                  <c:v>5403.0</c:v>
                </c:pt>
                <c:pt idx="524">
                  <c:v>16592.0</c:v>
                </c:pt>
                <c:pt idx="525">
                  <c:v>1861.0</c:v>
                </c:pt>
                <c:pt idx="526">
                  <c:v>2237.0</c:v>
                </c:pt>
                <c:pt idx="527">
                  <c:v>12482.0</c:v>
                </c:pt>
                <c:pt idx="528">
                  <c:v>2687.0</c:v>
                </c:pt>
                <c:pt idx="529">
                  <c:v>9149.0</c:v>
                </c:pt>
                <c:pt idx="530">
                  <c:v>17281.0</c:v>
                </c:pt>
                <c:pt idx="531">
                  <c:v>17203.0</c:v>
                </c:pt>
                <c:pt idx="532">
                  <c:v>958.0</c:v>
                </c:pt>
                <c:pt idx="533">
                  <c:v>12596.0</c:v>
                </c:pt>
                <c:pt idx="534">
                  <c:v>14396.0</c:v>
                </c:pt>
                <c:pt idx="535">
                  <c:v>31168.0</c:v>
                </c:pt>
                <c:pt idx="536">
                  <c:v>3221.0</c:v>
                </c:pt>
                <c:pt idx="537">
                  <c:v>22829.0</c:v>
                </c:pt>
                <c:pt idx="538">
                  <c:v>12034.0</c:v>
                </c:pt>
                <c:pt idx="539">
                  <c:v>1723.0</c:v>
                </c:pt>
                <c:pt idx="540">
                  <c:v>23505.0</c:v>
                </c:pt>
                <c:pt idx="541">
                  <c:v>926.0</c:v>
                </c:pt>
                <c:pt idx="542">
                  <c:v>8181.0</c:v>
                </c:pt>
                <c:pt idx="543">
                  <c:v>4778.0</c:v>
                </c:pt>
                <c:pt idx="544">
                  <c:v>17187.0</c:v>
                </c:pt>
                <c:pt idx="545">
                  <c:v>779.0</c:v>
                </c:pt>
                <c:pt idx="546">
                  <c:v>26112.0</c:v>
                </c:pt>
                <c:pt idx="547">
                  <c:v>16042.0</c:v>
                </c:pt>
                <c:pt idx="548">
                  <c:v>4710.0</c:v>
                </c:pt>
                <c:pt idx="549">
                  <c:v>1589.0</c:v>
                </c:pt>
                <c:pt idx="550">
                  <c:v>1383.0</c:v>
                </c:pt>
                <c:pt idx="551">
                  <c:v>20785.0</c:v>
                </c:pt>
                <c:pt idx="552">
                  <c:v>6689.0</c:v>
                </c:pt>
                <c:pt idx="553">
                  <c:v>2945.0</c:v>
                </c:pt>
                <c:pt idx="554">
                  <c:v>100.0</c:v>
                </c:pt>
                <c:pt idx="555">
                  <c:v>77212.0</c:v>
                </c:pt>
                <c:pt idx="556">
                  <c:v>36212.0</c:v>
                </c:pt>
                <c:pt idx="557">
                  <c:v>3899.0</c:v>
                </c:pt>
                <c:pt idx="558">
                  <c:v>16740.0</c:v>
                </c:pt>
                <c:pt idx="559">
                  <c:v>5813.0</c:v>
                </c:pt>
                <c:pt idx="560">
                  <c:v>625.0</c:v>
                </c:pt>
                <c:pt idx="561">
                  <c:v>34870.0</c:v>
                </c:pt>
                <c:pt idx="562">
                  <c:v>3760.0</c:v>
                </c:pt>
                <c:pt idx="563">
                  <c:v>4469.0</c:v>
                </c:pt>
                <c:pt idx="564">
                  <c:v>1770.0</c:v>
                </c:pt>
                <c:pt idx="565">
                  <c:v>5347.0</c:v>
                </c:pt>
                <c:pt idx="566">
                  <c:v>3399.0</c:v>
                </c:pt>
                <c:pt idx="567">
                  <c:v>208.0</c:v>
                </c:pt>
                <c:pt idx="568">
                  <c:v>9551.0</c:v>
                </c:pt>
                <c:pt idx="569">
                  <c:v>5005.0</c:v>
                </c:pt>
                <c:pt idx="570">
                  <c:v>3647.0</c:v>
                </c:pt>
                <c:pt idx="571">
                  <c:v>18812.0</c:v>
                </c:pt>
                <c:pt idx="572">
                  <c:v>12567.0</c:v>
                </c:pt>
                <c:pt idx="573">
                  <c:v>114.0</c:v>
                </c:pt>
                <c:pt idx="574">
                  <c:v>2338.0</c:v>
                </c:pt>
                <c:pt idx="575">
                  <c:v>4573.0</c:v>
                </c:pt>
                <c:pt idx="576">
                  <c:v>19353.0</c:v>
                </c:pt>
                <c:pt idx="577">
                  <c:v>3351.0</c:v>
                </c:pt>
                <c:pt idx="578">
                  <c:v>17957.0</c:v>
                </c:pt>
                <c:pt idx="579">
                  <c:v>391.0</c:v>
                </c:pt>
                <c:pt idx="580">
                  <c:v>570.0</c:v>
                </c:pt>
                <c:pt idx="581">
                  <c:v>5056.0</c:v>
                </c:pt>
                <c:pt idx="582">
                  <c:v>2490.0</c:v>
                </c:pt>
                <c:pt idx="583">
                  <c:v>4260.0</c:v>
                </c:pt>
                <c:pt idx="584">
                  <c:v>9085.0</c:v>
                </c:pt>
                <c:pt idx="585">
                  <c:v>5168.0</c:v>
                </c:pt>
                <c:pt idx="586">
                  <c:v>30554.0</c:v>
                </c:pt>
                <c:pt idx="587">
                  <c:v>661.0</c:v>
                </c:pt>
                <c:pt idx="588">
                  <c:v>1854.0</c:v>
                </c:pt>
                <c:pt idx="589">
                  <c:v>23620.0</c:v>
                </c:pt>
                <c:pt idx="590">
                  <c:v>15353.0</c:v>
                </c:pt>
                <c:pt idx="591">
                  <c:v>15385.0</c:v>
                </c:pt>
                <c:pt idx="592">
                  <c:v>562.0</c:v>
                </c:pt>
                <c:pt idx="593">
                  <c:v>7771.0</c:v>
                </c:pt>
                <c:pt idx="594">
                  <c:v>4621.0</c:v>
                </c:pt>
                <c:pt idx="595">
                  <c:v>4396.0</c:v>
                </c:pt>
                <c:pt idx="596">
                  <c:v>9596.0</c:v>
                </c:pt>
                <c:pt idx="597">
                  <c:v>3158.0</c:v>
                </c:pt>
                <c:pt idx="598">
                  <c:v>15977.0</c:v>
                </c:pt>
                <c:pt idx="599">
                  <c:v>2194.0</c:v>
                </c:pt>
                <c:pt idx="600">
                  <c:v>662.0</c:v>
                </c:pt>
                <c:pt idx="601">
                  <c:v>640.0</c:v>
                </c:pt>
                <c:pt idx="602">
                  <c:v>5870.0</c:v>
                </c:pt>
                <c:pt idx="603">
                  <c:v>642.0</c:v>
                </c:pt>
                <c:pt idx="604">
                  <c:v>33655.0</c:v>
                </c:pt>
                <c:pt idx="605">
                  <c:v>8196.0</c:v>
                </c:pt>
                <c:pt idx="606">
                  <c:v>22774.0</c:v>
                </c:pt>
                <c:pt idx="607">
                  <c:v>901.0</c:v>
                </c:pt>
                <c:pt idx="608">
                  <c:v>2652.0</c:v>
                </c:pt>
                <c:pt idx="609">
                  <c:v>457.0</c:v>
                </c:pt>
                <c:pt idx="610">
                  <c:v>8854.0</c:v>
                </c:pt>
                <c:pt idx="611">
                  <c:v>5976.0</c:v>
                </c:pt>
                <c:pt idx="612">
                  <c:v>3588.0</c:v>
                </c:pt>
                <c:pt idx="613">
                  <c:v>2076.0</c:v>
                </c:pt>
                <c:pt idx="614">
                  <c:v>2700.0</c:v>
                </c:pt>
                <c:pt idx="615">
                  <c:v>4059.0</c:v>
                </c:pt>
                <c:pt idx="616">
                  <c:v>26289.0</c:v>
                </c:pt>
                <c:pt idx="617">
                  <c:v>2897.0</c:v>
                </c:pt>
                <c:pt idx="618">
                  <c:v>13562.0</c:v>
                </c:pt>
                <c:pt idx="619">
                  <c:v>16269.0</c:v>
                </c:pt>
                <c:pt idx="620">
                  <c:v>7896.0</c:v>
                </c:pt>
                <c:pt idx="621">
                  <c:v>2589.0</c:v>
                </c:pt>
                <c:pt idx="622">
                  <c:v>13764.0</c:v>
                </c:pt>
                <c:pt idx="623">
                  <c:v>5084.0</c:v>
                </c:pt>
                <c:pt idx="624">
                  <c:v>4239.0</c:v>
                </c:pt>
                <c:pt idx="625">
                  <c:v>2603.0</c:v>
                </c:pt>
                <c:pt idx="626">
                  <c:v>20673.0</c:v>
                </c:pt>
                <c:pt idx="627">
                  <c:v>4027.0</c:v>
                </c:pt>
                <c:pt idx="628">
                  <c:v>197.0</c:v>
                </c:pt>
                <c:pt idx="629">
                  <c:v>7766.0</c:v>
                </c:pt>
                <c:pt idx="630">
                  <c:v>6628.0</c:v>
                </c:pt>
                <c:pt idx="631">
                  <c:v>10322.0</c:v>
                </c:pt>
                <c:pt idx="632">
                  <c:v>8497.0</c:v>
                </c:pt>
                <c:pt idx="633">
                  <c:v>4603.0</c:v>
                </c:pt>
                <c:pt idx="634">
                  <c:v>40853.0</c:v>
                </c:pt>
                <c:pt idx="635">
                  <c:v>5836.0</c:v>
                </c:pt>
                <c:pt idx="636">
                  <c:v>1751.0</c:v>
                </c:pt>
                <c:pt idx="637">
                  <c:v>25878.0</c:v>
                </c:pt>
                <c:pt idx="638">
                  <c:v>6906.0</c:v>
                </c:pt>
                <c:pt idx="639">
                  <c:v>2090.0</c:v>
                </c:pt>
                <c:pt idx="640">
                  <c:v>7928.0</c:v>
                </c:pt>
                <c:pt idx="641">
                  <c:v>9830.0</c:v>
                </c:pt>
                <c:pt idx="642">
                  <c:v>5969.0</c:v>
                </c:pt>
                <c:pt idx="643">
                  <c:v>7847.0</c:v>
                </c:pt>
                <c:pt idx="644">
                  <c:v>4600.0</c:v>
                </c:pt>
                <c:pt idx="645">
                  <c:v>44051.0</c:v>
                </c:pt>
                <c:pt idx="646">
                  <c:v>4976.0</c:v>
                </c:pt>
                <c:pt idx="647">
                  <c:v>95821.0</c:v>
                </c:pt>
                <c:pt idx="648">
                  <c:v>1182.0</c:v>
                </c:pt>
                <c:pt idx="649">
                  <c:v>768.0</c:v>
                </c:pt>
                <c:pt idx="650">
                  <c:v>3458.0</c:v>
                </c:pt>
                <c:pt idx="651">
                  <c:v>39912.0</c:v>
                </c:pt>
                <c:pt idx="652">
                  <c:v>5866.0</c:v>
                </c:pt>
                <c:pt idx="653">
                  <c:v>4275.0</c:v>
                </c:pt>
                <c:pt idx="654">
                  <c:v>1377.0</c:v>
                </c:pt>
                <c:pt idx="655">
                  <c:v>2703.0</c:v>
                </c:pt>
                <c:pt idx="656">
                  <c:v>18110.0</c:v>
                </c:pt>
                <c:pt idx="657">
                  <c:v>1289.0</c:v>
                </c:pt>
                <c:pt idx="658">
                  <c:v>8524.0</c:v>
                </c:pt>
                <c:pt idx="659">
                  <c:v>7879.0</c:v>
                </c:pt>
                <c:pt idx="660">
                  <c:v>2770.0</c:v>
                </c:pt>
                <c:pt idx="661">
                  <c:v>7760.0</c:v>
                </c:pt>
                <c:pt idx="662">
                  <c:v>1207.0</c:v>
                </c:pt>
                <c:pt idx="663">
                  <c:v>161.0</c:v>
                </c:pt>
                <c:pt idx="664">
                  <c:v>14063.0</c:v>
                </c:pt>
                <c:pt idx="665">
                  <c:v>3257.0</c:v>
                </c:pt>
                <c:pt idx="666">
                  <c:v>1687.0</c:v>
                </c:pt>
                <c:pt idx="667">
                  <c:v>3627.0</c:v>
                </c:pt>
                <c:pt idx="668">
                  <c:v>7765.0</c:v>
                </c:pt>
                <c:pt idx="669">
                  <c:v>2999.0</c:v>
                </c:pt>
                <c:pt idx="670">
                  <c:v>2933.0</c:v>
                </c:pt>
                <c:pt idx="671">
                  <c:v>9275.0</c:v>
                </c:pt>
                <c:pt idx="672">
                  <c:v>2542.0</c:v>
                </c:pt>
                <c:pt idx="673">
                  <c:v>1785.0</c:v>
                </c:pt>
                <c:pt idx="674">
                  <c:v>14056.0</c:v>
                </c:pt>
                <c:pt idx="675">
                  <c:v>1147.0</c:v>
                </c:pt>
                <c:pt idx="676">
                  <c:v>15144.0</c:v>
                </c:pt>
                <c:pt idx="677">
                  <c:v>8761.0</c:v>
                </c:pt>
                <c:pt idx="678">
                  <c:v>4337.0</c:v>
                </c:pt>
                <c:pt idx="679">
                  <c:v>5570.0</c:v>
                </c:pt>
                <c:pt idx="680">
                  <c:v>11954.0</c:v>
                </c:pt>
                <c:pt idx="681">
                  <c:v>1282.0</c:v>
                </c:pt>
                <c:pt idx="682">
                  <c:v>4058.0</c:v>
                </c:pt>
                <c:pt idx="683">
                  <c:v>1670.0</c:v>
                </c:pt>
                <c:pt idx="684">
                  <c:v>3664.0</c:v>
                </c:pt>
                <c:pt idx="685">
                  <c:v>18683.0</c:v>
                </c:pt>
                <c:pt idx="686">
                  <c:v>11254.0</c:v>
                </c:pt>
                <c:pt idx="687">
                  <c:v>5410.0</c:v>
                </c:pt>
                <c:pt idx="688">
                  <c:v>10941.0</c:v>
                </c:pt>
                <c:pt idx="689">
                  <c:v>211.0</c:v>
                </c:pt>
                <c:pt idx="690">
                  <c:v>4459.0</c:v>
                </c:pt>
                <c:pt idx="691">
                  <c:v>1291.0</c:v>
                </c:pt>
                <c:pt idx="692">
                  <c:v>3043.0</c:v>
                </c:pt>
                <c:pt idx="693">
                  <c:v>5517.0</c:v>
                </c:pt>
                <c:pt idx="694">
                  <c:v>40420.0</c:v>
                </c:pt>
                <c:pt idx="695">
                  <c:v>37191.0</c:v>
                </c:pt>
                <c:pt idx="696">
                  <c:v>2911.0</c:v>
                </c:pt>
                <c:pt idx="697">
                  <c:v>3553.0</c:v>
                </c:pt>
                <c:pt idx="698">
                  <c:v>13100.0</c:v>
                </c:pt>
                <c:pt idx="699">
                  <c:v>2262.0</c:v>
                </c:pt>
                <c:pt idx="700">
                  <c:v>4068.0</c:v>
                </c:pt>
                <c:pt idx="701">
                  <c:v>1964.0</c:v>
                </c:pt>
                <c:pt idx="702">
                  <c:v>8348.0</c:v>
                </c:pt>
                <c:pt idx="703">
                  <c:v>32566.0</c:v>
                </c:pt>
                <c:pt idx="704">
                  <c:v>30280.0</c:v>
                </c:pt>
                <c:pt idx="705">
                  <c:v>11997.0</c:v>
                </c:pt>
                <c:pt idx="706">
                  <c:v>21187.0</c:v>
                </c:pt>
                <c:pt idx="707">
                  <c:v>12465.0</c:v>
                </c:pt>
                <c:pt idx="708">
                  <c:v>4034.0</c:v>
                </c:pt>
                <c:pt idx="709">
                  <c:v>9941.0</c:v>
                </c:pt>
                <c:pt idx="710">
                  <c:v>8410.0</c:v>
                </c:pt>
                <c:pt idx="711">
                  <c:v>8569.0</c:v>
                </c:pt>
                <c:pt idx="712">
                  <c:v>729.0</c:v>
                </c:pt>
                <c:pt idx="713">
                  <c:v>3246.0</c:v>
                </c:pt>
                <c:pt idx="714">
                  <c:v>4406.0</c:v>
                </c:pt>
                <c:pt idx="715">
                  <c:v>12965.0</c:v>
                </c:pt>
                <c:pt idx="716">
                  <c:v>2821.0</c:v>
                </c:pt>
                <c:pt idx="717">
                  <c:v>26561.0</c:v>
                </c:pt>
                <c:pt idx="718">
                  <c:v>12899.0</c:v>
                </c:pt>
                <c:pt idx="719">
                  <c:v>18095.0</c:v>
                </c:pt>
                <c:pt idx="720">
                  <c:v>7601.0</c:v>
                </c:pt>
                <c:pt idx="721">
                  <c:v>36110.0</c:v>
                </c:pt>
                <c:pt idx="722">
                  <c:v>6635.0</c:v>
                </c:pt>
                <c:pt idx="723">
                  <c:v>5940.0</c:v>
                </c:pt>
                <c:pt idx="724">
                  <c:v>13266.0</c:v>
                </c:pt>
                <c:pt idx="725">
                  <c:v>3790.0</c:v>
                </c:pt>
                <c:pt idx="726">
                  <c:v>26430.0</c:v>
                </c:pt>
                <c:pt idx="727">
                  <c:v>11268.0</c:v>
                </c:pt>
                <c:pt idx="728">
                  <c:v>7142.0</c:v>
                </c:pt>
                <c:pt idx="729">
                  <c:v>10215.0</c:v>
                </c:pt>
                <c:pt idx="730">
                  <c:v>16647.0</c:v>
                </c:pt>
                <c:pt idx="731">
                  <c:v>6204.0</c:v>
                </c:pt>
                <c:pt idx="732">
                  <c:v>9945.0</c:v>
                </c:pt>
                <c:pt idx="733">
                  <c:v>9011.0</c:v>
                </c:pt>
                <c:pt idx="734">
                  <c:v>10175.0</c:v>
                </c:pt>
                <c:pt idx="735">
                  <c:v>39.0</c:v>
                </c:pt>
                <c:pt idx="736">
                  <c:v>17519.0</c:v>
                </c:pt>
                <c:pt idx="737">
                  <c:v>2202.0</c:v>
                </c:pt>
                <c:pt idx="738">
                  <c:v>14208.0</c:v>
                </c:pt>
                <c:pt idx="739">
                  <c:v>1123.0</c:v>
                </c:pt>
                <c:pt idx="740">
                  <c:v>11206.0</c:v>
                </c:pt>
                <c:pt idx="741">
                  <c:v>11672.0</c:v>
                </c:pt>
                <c:pt idx="742">
                  <c:v>3301.0</c:v>
                </c:pt>
                <c:pt idx="743">
                  <c:v>8480.0</c:v>
                </c:pt>
                <c:pt idx="744">
                  <c:v>1767.0</c:v>
                </c:pt>
                <c:pt idx="745">
                  <c:v>5181.0</c:v>
                </c:pt>
                <c:pt idx="746">
                  <c:v>460.0</c:v>
                </c:pt>
                <c:pt idx="747">
                  <c:v>1729.0</c:v>
                </c:pt>
                <c:pt idx="748">
                  <c:v>4007.0</c:v>
                </c:pt>
                <c:pt idx="749">
                  <c:v>6634.0</c:v>
                </c:pt>
                <c:pt idx="750">
                  <c:v>8212.0</c:v>
                </c:pt>
                <c:pt idx="751">
                  <c:v>2426.0</c:v>
                </c:pt>
                <c:pt idx="752">
                  <c:v>21852.0</c:v>
                </c:pt>
                <c:pt idx="753">
                  <c:v>13660.0</c:v>
                </c:pt>
                <c:pt idx="754">
                  <c:v>9405.0</c:v>
                </c:pt>
                <c:pt idx="755">
                  <c:v>7995.0</c:v>
                </c:pt>
                <c:pt idx="756">
                  <c:v>3641.0</c:v>
                </c:pt>
                <c:pt idx="757">
                  <c:v>277.0</c:v>
                </c:pt>
                <c:pt idx="758">
                  <c:v>2154.0</c:v>
                </c:pt>
                <c:pt idx="759">
                  <c:v>10098.0</c:v>
                </c:pt>
                <c:pt idx="760">
                  <c:v>4559.0</c:v>
                </c:pt>
                <c:pt idx="761">
                  <c:v>3086.0</c:v>
                </c:pt>
                <c:pt idx="762">
                  <c:v>1574.0</c:v>
                </c:pt>
                <c:pt idx="763">
                  <c:v>9414.0</c:v>
                </c:pt>
                <c:pt idx="764">
                  <c:v>8192.0</c:v>
                </c:pt>
                <c:pt idx="765">
                  <c:v>216.0</c:v>
                </c:pt>
                <c:pt idx="766">
                  <c:v>24672.0</c:v>
                </c:pt>
                <c:pt idx="767">
                  <c:v>28711.0</c:v>
                </c:pt>
                <c:pt idx="768">
                  <c:v>943.0</c:v>
                </c:pt>
                <c:pt idx="769">
                  <c:v>4384.0</c:v>
                </c:pt>
                <c:pt idx="770">
                  <c:v>19934.0</c:v>
                </c:pt>
                <c:pt idx="771">
                  <c:v>18087.0</c:v>
                </c:pt>
                <c:pt idx="772">
                  <c:v>1131.0</c:v>
                </c:pt>
                <c:pt idx="773">
                  <c:v>8644.0</c:v>
                </c:pt>
                <c:pt idx="774">
                  <c:v>531.0</c:v>
                </c:pt>
                <c:pt idx="775">
                  <c:v>6616.0</c:v>
                </c:pt>
                <c:pt idx="776">
                  <c:v>2834.0</c:v>
                </c:pt>
                <c:pt idx="777">
                  <c:v>4367.0</c:v>
                </c:pt>
                <c:pt idx="778">
                  <c:v>35523.0</c:v>
                </c:pt>
                <c:pt idx="779">
                  <c:v>9335.0</c:v>
                </c:pt>
                <c:pt idx="780">
                  <c:v>10964.0</c:v>
                </c:pt>
                <c:pt idx="781">
                  <c:v>13916.0</c:v>
                </c:pt>
                <c:pt idx="782">
                  <c:v>8405.0</c:v>
                </c:pt>
                <c:pt idx="783">
                  <c:v>993.0</c:v>
                </c:pt>
                <c:pt idx="784">
                  <c:v>6659.0</c:v>
                </c:pt>
                <c:pt idx="785">
                  <c:v>5810.0</c:v>
                </c:pt>
                <c:pt idx="786">
                  <c:v>4769.0</c:v>
                </c:pt>
                <c:pt idx="787">
                  <c:v>16823.0</c:v>
                </c:pt>
                <c:pt idx="788">
                  <c:v>3909.0</c:v>
                </c:pt>
                <c:pt idx="789">
                  <c:v>20113.0</c:v>
                </c:pt>
                <c:pt idx="790">
                  <c:v>3120.0</c:v>
                </c:pt>
                <c:pt idx="791">
                  <c:v>5545.0</c:v>
                </c:pt>
                <c:pt idx="792">
                  <c:v>38560.0</c:v>
                </c:pt>
                <c:pt idx="793">
                  <c:v>37557.0</c:v>
                </c:pt>
                <c:pt idx="794">
                  <c:v>63.0</c:v>
                </c:pt>
                <c:pt idx="795">
                  <c:v>19111.0</c:v>
                </c:pt>
                <c:pt idx="796">
                  <c:v>1980.0</c:v>
                </c:pt>
                <c:pt idx="797">
                  <c:v>2721.0</c:v>
                </c:pt>
                <c:pt idx="798">
                  <c:v>33644.0</c:v>
                </c:pt>
                <c:pt idx="799">
                  <c:v>942.0</c:v>
                </c:pt>
                <c:pt idx="800">
                  <c:v>514.0</c:v>
                </c:pt>
                <c:pt idx="801">
                  <c:v>19253.0</c:v>
                </c:pt>
                <c:pt idx="802">
                  <c:v>14263.0</c:v>
                </c:pt>
                <c:pt idx="803">
                  <c:v>2071.0</c:v>
                </c:pt>
                <c:pt idx="804">
                  <c:v>8597.0</c:v>
                </c:pt>
                <c:pt idx="805">
                  <c:v>15395.0</c:v>
                </c:pt>
                <c:pt idx="806">
                  <c:v>8008.0</c:v>
                </c:pt>
                <c:pt idx="807">
                  <c:v>10267.0</c:v>
                </c:pt>
                <c:pt idx="808">
                  <c:v>6143.0</c:v>
                </c:pt>
                <c:pt idx="809">
                  <c:v>7867.0</c:v>
                </c:pt>
                <c:pt idx="810">
                  <c:v>75.0</c:v>
                </c:pt>
                <c:pt idx="811">
                  <c:v>4892.0</c:v>
                </c:pt>
                <c:pt idx="812">
                  <c:v>2020.0</c:v>
                </c:pt>
                <c:pt idx="813">
                  <c:v>5327.0</c:v>
                </c:pt>
                <c:pt idx="814">
                  <c:v>49.0</c:v>
                </c:pt>
                <c:pt idx="815">
                  <c:v>39489.0</c:v>
                </c:pt>
                <c:pt idx="816">
                  <c:v>192.0</c:v>
                </c:pt>
                <c:pt idx="817">
                  <c:v>2793.0</c:v>
                </c:pt>
                <c:pt idx="818">
                  <c:v>10970.0</c:v>
                </c:pt>
                <c:pt idx="819">
                  <c:v>2961.0</c:v>
                </c:pt>
                <c:pt idx="820">
                  <c:v>7256.0</c:v>
                </c:pt>
                <c:pt idx="821">
                  <c:v>3184.0</c:v>
                </c:pt>
                <c:pt idx="822">
                  <c:v>21135.0</c:v>
                </c:pt>
                <c:pt idx="823">
                  <c:v>23709.0</c:v>
                </c:pt>
                <c:pt idx="824">
                  <c:v>8543.0</c:v>
                </c:pt>
                <c:pt idx="825">
                  <c:v>2017.0</c:v>
                </c:pt>
                <c:pt idx="826">
                  <c:v>2209.0</c:v>
                </c:pt>
                <c:pt idx="827">
                  <c:v>5922.0</c:v>
                </c:pt>
                <c:pt idx="828">
                  <c:v>16306.0</c:v>
                </c:pt>
                <c:pt idx="829">
                  <c:v>7379.0</c:v>
                </c:pt>
                <c:pt idx="830">
                  <c:v>13906.0</c:v>
                </c:pt>
                <c:pt idx="831">
                  <c:v>6102.0</c:v>
                </c:pt>
                <c:pt idx="832">
                  <c:v>15348.0</c:v>
                </c:pt>
                <c:pt idx="833">
                  <c:v>9215.0</c:v>
                </c:pt>
                <c:pt idx="834">
                  <c:v>13489.0</c:v>
                </c:pt>
                <c:pt idx="835">
                  <c:v>5056.0</c:v>
                </c:pt>
                <c:pt idx="836">
                  <c:v>7579.0</c:v>
                </c:pt>
                <c:pt idx="837">
                  <c:v>3497.0</c:v>
                </c:pt>
                <c:pt idx="838">
                  <c:v>5330.0</c:v>
                </c:pt>
                <c:pt idx="839">
                  <c:v>2893.0</c:v>
                </c:pt>
                <c:pt idx="840">
                  <c:v>1016.0</c:v>
                </c:pt>
                <c:pt idx="841">
                  <c:v>1511.0</c:v>
                </c:pt>
                <c:pt idx="842">
                  <c:v>4433.0</c:v>
                </c:pt>
                <c:pt idx="843">
                  <c:v>5002.0</c:v>
                </c:pt>
                <c:pt idx="844">
                  <c:v>2685.0</c:v>
                </c:pt>
                <c:pt idx="845">
                  <c:v>26482.0</c:v>
                </c:pt>
                <c:pt idx="846">
                  <c:v>1513.0</c:v>
                </c:pt>
                <c:pt idx="847">
                  <c:v>1682.0</c:v>
                </c:pt>
                <c:pt idx="848">
                  <c:v>11708.0</c:v>
                </c:pt>
                <c:pt idx="849">
                  <c:v>4733.0</c:v>
                </c:pt>
                <c:pt idx="850">
                  <c:v>4674.0</c:v>
                </c:pt>
                <c:pt idx="851">
                  <c:v>10110.0</c:v>
                </c:pt>
                <c:pt idx="852">
                  <c:v>3277.0</c:v>
                </c:pt>
                <c:pt idx="853">
                  <c:v>875.0</c:v>
                </c:pt>
                <c:pt idx="854">
                  <c:v>12055.0</c:v>
                </c:pt>
                <c:pt idx="855">
                  <c:v>10765.0</c:v>
                </c:pt>
                <c:pt idx="856">
                  <c:v>27231.0</c:v>
                </c:pt>
                <c:pt idx="857">
                  <c:v>9160.0</c:v>
                </c:pt>
                <c:pt idx="858">
                  <c:v>1546.0</c:v>
                </c:pt>
                <c:pt idx="859">
                  <c:v>11143.0</c:v>
                </c:pt>
                <c:pt idx="860">
                  <c:v>7457.0</c:v>
                </c:pt>
                <c:pt idx="861">
                  <c:v>2756.0</c:v>
                </c:pt>
                <c:pt idx="862">
                  <c:v>14278.0</c:v>
                </c:pt>
                <c:pt idx="863">
                  <c:v>3521.0</c:v>
                </c:pt>
                <c:pt idx="864">
                  <c:v>1837.0</c:v>
                </c:pt>
                <c:pt idx="865">
                  <c:v>886.0</c:v>
                </c:pt>
                <c:pt idx="866">
                  <c:v>3408.0</c:v>
                </c:pt>
                <c:pt idx="867">
                  <c:v>5059.0</c:v>
                </c:pt>
                <c:pt idx="868">
                  <c:v>5606.0</c:v>
                </c:pt>
                <c:pt idx="869">
                  <c:v>16259.0</c:v>
                </c:pt>
                <c:pt idx="870">
                  <c:v>12719.0</c:v>
                </c:pt>
                <c:pt idx="871">
                  <c:v>8169.0</c:v>
                </c:pt>
                <c:pt idx="872">
                  <c:v>725.0</c:v>
                </c:pt>
                <c:pt idx="873">
                  <c:v>10590.0</c:v>
                </c:pt>
                <c:pt idx="874">
                  <c:v>176.0</c:v>
                </c:pt>
                <c:pt idx="875">
                  <c:v>104272.0</c:v>
                </c:pt>
                <c:pt idx="876">
                  <c:v>21095.0</c:v>
                </c:pt>
                <c:pt idx="877">
                  <c:v>4766.0</c:v>
                </c:pt>
                <c:pt idx="878">
                  <c:v>76.0</c:v>
                </c:pt>
                <c:pt idx="879">
                  <c:v>3972.0</c:v>
                </c:pt>
                <c:pt idx="880">
                  <c:v>6091.0</c:v>
                </c:pt>
                <c:pt idx="881">
                  <c:v>3045.0</c:v>
                </c:pt>
                <c:pt idx="882">
                  <c:v>10737.0</c:v>
                </c:pt>
                <c:pt idx="883">
                  <c:v>5629.0</c:v>
                </c:pt>
                <c:pt idx="884">
                  <c:v>5267.0</c:v>
                </c:pt>
                <c:pt idx="885">
                  <c:v>4727.0</c:v>
                </c:pt>
                <c:pt idx="886">
                  <c:v>2527.0</c:v>
                </c:pt>
                <c:pt idx="887">
                  <c:v>1990.0</c:v>
                </c:pt>
                <c:pt idx="888">
                  <c:v>20847.0</c:v>
                </c:pt>
                <c:pt idx="889">
                  <c:v>348.0</c:v>
                </c:pt>
                <c:pt idx="890">
                  <c:v>17446.0</c:v>
                </c:pt>
                <c:pt idx="891">
                  <c:v>3535.0</c:v>
                </c:pt>
                <c:pt idx="892">
                  <c:v>12420.0</c:v>
                </c:pt>
                <c:pt idx="893">
                  <c:v>2688.0</c:v>
                </c:pt>
                <c:pt idx="894">
                  <c:v>817.0</c:v>
                </c:pt>
                <c:pt idx="895">
                  <c:v>2540.0</c:v>
                </c:pt>
                <c:pt idx="896">
                  <c:v>19163.0</c:v>
                </c:pt>
                <c:pt idx="897">
                  <c:v>739.0</c:v>
                </c:pt>
                <c:pt idx="898">
                  <c:v>5482.0</c:v>
                </c:pt>
                <c:pt idx="899">
                  <c:v>3496.0</c:v>
                </c:pt>
                <c:pt idx="900">
                  <c:v>5976.0</c:v>
                </c:pt>
                <c:pt idx="901">
                  <c:v>187.0</c:v>
                </c:pt>
                <c:pt idx="902">
                  <c:v>894.0</c:v>
                </c:pt>
                <c:pt idx="903">
                  <c:v>5679.0</c:v>
                </c:pt>
                <c:pt idx="904">
                  <c:v>11069.0</c:v>
                </c:pt>
                <c:pt idx="905">
                  <c:v>2398.0</c:v>
                </c:pt>
                <c:pt idx="906">
                  <c:v>9885.0</c:v>
                </c:pt>
                <c:pt idx="907">
                  <c:v>13566.0</c:v>
                </c:pt>
                <c:pt idx="908">
                  <c:v>1799.0</c:v>
                </c:pt>
                <c:pt idx="909">
                  <c:v>16267.0</c:v>
                </c:pt>
                <c:pt idx="910">
                  <c:v>1061.0</c:v>
                </c:pt>
                <c:pt idx="911">
                  <c:v>618.0</c:v>
                </c:pt>
                <c:pt idx="912">
                  <c:v>6297.0</c:v>
                </c:pt>
                <c:pt idx="913">
                  <c:v>3531.0</c:v>
                </c:pt>
                <c:pt idx="914">
                  <c:v>2462.0</c:v>
                </c:pt>
                <c:pt idx="915">
                  <c:v>38488.0</c:v>
                </c:pt>
                <c:pt idx="916">
                  <c:v>11071.0</c:v>
                </c:pt>
                <c:pt idx="917">
                  <c:v>1381.0</c:v>
                </c:pt>
                <c:pt idx="918">
                  <c:v>12815.0</c:v>
                </c:pt>
                <c:pt idx="919">
                  <c:v>6077.0</c:v>
                </c:pt>
                <c:pt idx="920">
                  <c:v>2043.0</c:v>
                </c:pt>
                <c:pt idx="921">
                  <c:v>13179.0</c:v>
                </c:pt>
                <c:pt idx="922">
                  <c:v>24299.0</c:v>
                </c:pt>
                <c:pt idx="923">
                  <c:v>3809.0</c:v>
                </c:pt>
                <c:pt idx="924">
                  <c:v>7581.0</c:v>
                </c:pt>
                <c:pt idx="925">
                  <c:v>7373.0</c:v>
                </c:pt>
                <c:pt idx="926">
                  <c:v>2080.0</c:v>
                </c:pt>
                <c:pt idx="927">
                  <c:v>7408.0</c:v>
                </c:pt>
                <c:pt idx="928">
                  <c:v>25328.0</c:v>
                </c:pt>
                <c:pt idx="929">
                  <c:v>24718.0</c:v>
                </c:pt>
                <c:pt idx="930">
                  <c:v>344.0</c:v>
                </c:pt>
                <c:pt idx="931">
                  <c:v>6485.0</c:v>
                </c:pt>
                <c:pt idx="932">
                  <c:v>6968.0</c:v>
                </c:pt>
                <c:pt idx="933">
                  <c:v>26574.0</c:v>
                </c:pt>
                <c:pt idx="934">
                  <c:v>17491.0</c:v>
                </c:pt>
                <c:pt idx="935">
                  <c:v>94.0</c:v>
                </c:pt>
                <c:pt idx="936">
                  <c:v>2278.0</c:v>
                </c:pt>
                <c:pt idx="937">
                  <c:v>7266.0</c:v>
                </c:pt>
                <c:pt idx="938">
                  <c:v>88.0</c:v>
                </c:pt>
                <c:pt idx="939">
                  <c:v>15135.0</c:v>
                </c:pt>
                <c:pt idx="940">
                  <c:v>7532.0</c:v>
                </c:pt>
                <c:pt idx="941">
                  <c:v>485.0</c:v>
                </c:pt>
                <c:pt idx="942">
                  <c:v>7956.0</c:v>
                </c:pt>
                <c:pt idx="943">
                  <c:v>5350.0</c:v>
                </c:pt>
                <c:pt idx="944">
                  <c:v>7561.0</c:v>
                </c:pt>
                <c:pt idx="945">
                  <c:v>3276.0</c:v>
                </c:pt>
                <c:pt idx="946">
                  <c:v>4266.0</c:v>
                </c:pt>
                <c:pt idx="947">
                  <c:v>5736.0</c:v>
                </c:pt>
                <c:pt idx="948">
                  <c:v>4382.0</c:v>
                </c:pt>
                <c:pt idx="949">
                  <c:v>1277.0</c:v>
                </c:pt>
                <c:pt idx="950">
                  <c:v>4854.0</c:v>
                </c:pt>
                <c:pt idx="951">
                  <c:v>4661.0</c:v>
                </c:pt>
                <c:pt idx="952">
                  <c:v>17448.0</c:v>
                </c:pt>
                <c:pt idx="953">
                  <c:v>5513.0</c:v>
                </c:pt>
                <c:pt idx="954">
                  <c:v>9988.0</c:v>
                </c:pt>
                <c:pt idx="955">
                  <c:v>3433.0</c:v>
                </c:pt>
                <c:pt idx="956">
                  <c:v>2470.0</c:v>
                </c:pt>
                <c:pt idx="957">
                  <c:v>1791.0</c:v>
                </c:pt>
                <c:pt idx="958">
                  <c:v>4197.0</c:v>
                </c:pt>
                <c:pt idx="959">
                  <c:v>292.0</c:v>
                </c:pt>
                <c:pt idx="960">
                  <c:v>25111.0</c:v>
                </c:pt>
                <c:pt idx="961">
                  <c:v>8776.0</c:v>
                </c:pt>
                <c:pt idx="962">
                  <c:v>1614.0</c:v>
                </c:pt>
                <c:pt idx="963">
                  <c:v>5915.0</c:v>
                </c:pt>
                <c:pt idx="964">
                  <c:v>1469.0</c:v>
                </c:pt>
                <c:pt idx="965">
                  <c:v>14942.0</c:v>
                </c:pt>
                <c:pt idx="966">
                  <c:v>17933.0</c:v>
                </c:pt>
                <c:pt idx="967">
                  <c:v>14573.0</c:v>
                </c:pt>
                <c:pt idx="968">
                  <c:v>1430.0</c:v>
                </c:pt>
                <c:pt idx="969">
                  <c:v>36938.0</c:v>
                </c:pt>
                <c:pt idx="970">
                  <c:v>4948.0</c:v>
                </c:pt>
                <c:pt idx="971">
                  <c:v>4965.0</c:v>
                </c:pt>
                <c:pt idx="972">
                  <c:v>2322.0</c:v>
                </c:pt>
                <c:pt idx="973">
                  <c:v>3306.0</c:v>
                </c:pt>
                <c:pt idx="974">
                  <c:v>162.0</c:v>
                </c:pt>
                <c:pt idx="975">
                  <c:v>1790.0</c:v>
                </c:pt>
                <c:pt idx="976">
                  <c:v>910.0</c:v>
                </c:pt>
                <c:pt idx="977">
                  <c:v>6688.0</c:v>
                </c:pt>
                <c:pt idx="978">
                  <c:v>3408.0</c:v>
                </c:pt>
                <c:pt idx="979">
                  <c:v>2666.0</c:v>
                </c:pt>
                <c:pt idx="980">
                  <c:v>14064.0</c:v>
                </c:pt>
                <c:pt idx="981">
                  <c:v>5713.0</c:v>
                </c:pt>
                <c:pt idx="982">
                  <c:v>16238.0</c:v>
                </c:pt>
                <c:pt idx="983">
                  <c:v>3263.0</c:v>
                </c:pt>
                <c:pt idx="984">
                  <c:v>4995.0</c:v>
                </c:pt>
                <c:pt idx="985">
                  <c:v>9051.0</c:v>
                </c:pt>
                <c:pt idx="986">
                  <c:v>9945.0</c:v>
                </c:pt>
                <c:pt idx="987">
                  <c:v>2283.0</c:v>
                </c:pt>
                <c:pt idx="988">
                  <c:v>13243.0</c:v>
                </c:pt>
                <c:pt idx="989">
                  <c:v>5115.0</c:v>
                </c:pt>
                <c:pt idx="990">
                  <c:v>108.0</c:v>
                </c:pt>
                <c:pt idx="991">
                  <c:v>26388.0</c:v>
                </c:pt>
                <c:pt idx="992">
                  <c:v>38384.0</c:v>
                </c:pt>
                <c:pt idx="993">
                  <c:v>7712.0</c:v>
                </c:pt>
                <c:pt idx="994">
                  <c:v>4875.0</c:v>
                </c:pt>
                <c:pt idx="995">
                  <c:v>9633.0</c:v>
                </c:pt>
                <c:pt idx="996">
                  <c:v>5211.0</c:v>
                </c:pt>
                <c:pt idx="997">
                  <c:v>19590.0</c:v>
                </c:pt>
                <c:pt idx="998">
                  <c:v>8662.0</c:v>
                </c:pt>
                <c:pt idx="999">
                  <c:v>235.0</c:v>
                </c:pt>
                <c:pt idx="1000">
                  <c:v>1172.0</c:v>
                </c:pt>
                <c:pt idx="1001">
                  <c:v>145.0</c:v>
                </c:pt>
                <c:pt idx="1002">
                  <c:v>3923.0</c:v>
                </c:pt>
                <c:pt idx="1003">
                  <c:v>5278.0</c:v>
                </c:pt>
                <c:pt idx="1004">
                  <c:v>2330.0</c:v>
                </c:pt>
                <c:pt idx="1005">
                  <c:v>23606.0</c:v>
                </c:pt>
                <c:pt idx="1006">
                  <c:v>29806.0</c:v>
                </c:pt>
                <c:pt idx="1007">
                  <c:v>1796.0</c:v>
                </c:pt>
                <c:pt idx="1008">
                  <c:v>10759.0</c:v>
                </c:pt>
                <c:pt idx="1009">
                  <c:v>9600.0</c:v>
                </c:pt>
                <c:pt idx="1010">
                  <c:v>2154.0</c:v>
                </c:pt>
                <c:pt idx="1011">
                  <c:v>6033.0</c:v>
                </c:pt>
                <c:pt idx="1012">
                  <c:v>13466.0</c:v>
                </c:pt>
                <c:pt idx="1013">
                  <c:v>2688.0</c:v>
                </c:pt>
                <c:pt idx="1014">
                  <c:v>2145.0</c:v>
                </c:pt>
                <c:pt idx="1015">
                  <c:v>5760.0</c:v>
                </c:pt>
                <c:pt idx="1016">
                  <c:v>5625.0</c:v>
                </c:pt>
                <c:pt idx="1017">
                  <c:v>4526.0</c:v>
                </c:pt>
                <c:pt idx="1018">
                  <c:v>4121.0</c:v>
                </c:pt>
                <c:pt idx="1019">
                  <c:v>9419.0</c:v>
                </c:pt>
                <c:pt idx="1020">
                  <c:v>7978.0</c:v>
                </c:pt>
                <c:pt idx="1021">
                  <c:v>16640.0</c:v>
                </c:pt>
                <c:pt idx="1022">
                  <c:v>27043.0</c:v>
                </c:pt>
                <c:pt idx="1023">
                  <c:v>349.0</c:v>
                </c:pt>
                <c:pt idx="1024">
                  <c:v>10070.0</c:v>
                </c:pt>
                <c:pt idx="1025">
                  <c:v>1721.0</c:v>
                </c:pt>
                <c:pt idx="1026">
                  <c:v>781.0</c:v>
                </c:pt>
                <c:pt idx="1027">
                  <c:v>2271.0</c:v>
                </c:pt>
                <c:pt idx="1028">
                  <c:v>9131.0</c:v>
                </c:pt>
                <c:pt idx="1029">
                  <c:v>7084.0</c:v>
                </c:pt>
                <c:pt idx="1030">
                  <c:v>14038.0</c:v>
                </c:pt>
                <c:pt idx="1031">
                  <c:v>2959.0</c:v>
                </c:pt>
                <c:pt idx="1032">
                  <c:v>2034.0</c:v>
                </c:pt>
                <c:pt idx="1033">
                  <c:v>18566.0</c:v>
                </c:pt>
                <c:pt idx="1034">
                  <c:v>1314.0</c:v>
                </c:pt>
                <c:pt idx="1035">
                  <c:v>2421.0</c:v>
                </c:pt>
                <c:pt idx="1036">
                  <c:v>1505.0</c:v>
                </c:pt>
                <c:pt idx="1037">
                  <c:v>14792.0</c:v>
                </c:pt>
                <c:pt idx="1038">
                  <c:v>3544.0</c:v>
                </c:pt>
                <c:pt idx="1039">
                  <c:v>5907.0</c:v>
                </c:pt>
                <c:pt idx="1040">
                  <c:v>8025.0</c:v>
                </c:pt>
                <c:pt idx="1041">
                  <c:v>17573.0</c:v>
                </c:pt>
                <c:pt idx="1042">
                  <c:v>9797.0</c:v>
                </c:pt>
                <c:pt idx="1043">
                  <c:v>462.0</c:v>
                </c:pt>
                <c:pt idx="1044">
                  <c:v>27237.0</c:v>
                </c:pt>
                <c:pt idx="1045">
                  <c:v>1805.0</c:v>
                </c:pt>
                <c:pt idx="1046">
                  <c:v>8008.0</c:v>
                </c:pt>
                <c:pt idx="1047">
                  <c:v>1729.0</c:v>
                </c:pt>
                <c:pt idx="1048">
                  <c:v>2919.0</c:v>
                </c:pt>
                <c:pt idx="1049">
                  <c:v>12127.0</c:v>
                </c:pt>
                <c:pt idx="1050">
                  <c:v>919.0</c:v>
                </c:pt>
                <c:pt idx="1051">
                  <c:v>3103.0</c:v>
                </c:pt>
                <c:pt idx="1052">
                  <c:v>4908.0</c:v>
                </c:pt>
                <c:pt idx="1053">
                  <c:v>16328.0</c:v>
                </c:pt>
                <c:pt idx="1054">
                  <c:v>695.0</c:v>
                </c:pt>
                <c:pt idx="1055">
                  <c:v>5728.0</c:v>
                </c:pt>
                <c:pt idx="1056">
                  <c:v>3997.0</c:v>
                </c:pt>
                <c:pt idx="1057">
                  <c:v>5284.0</c:v>
                </c:pt>
                <c:pt idx="1058">
                  <c:v>3244.0</c:v>
                </c:pt>
                <c:pt idx="1059">
                  <c:v>11512.0</c:v>
                </c:pt>
                <c:pt idx="1060">
                  <c:v>13205.0</c:v>
                </c:pt>
                <c:pt idx="1061">
                  <c:v>23822.0</c:v>
                </c:pt>
                <c:pt idx="1062">
                  <c:v>2321.0</c:v>
                </c:pt>
                <c:pt idx="1063">
                  <c:v>4304.0</c:v>
                </c:pt>
                <c:pt idx="1064">
                  <c:v>1461.0</c:v>
                </c:pt>
                <c:pt idx="1065">
                  <c:v>30471.0</c:v>
                </c:pt>
                <c:pt idx="1066">
                  <c:v>92.0</c:v>
                </c:pt>
                <c:pt idx="1067">
                  <c:v>6843.0</c:v>
                </c:pt>
                <c:pt idx="1068">
                  <c:v>9810.0</c:v>
                </c:pt>
                <c:pt idx="1069">
                  <c:v>5454.0</c:v>
                </c:pt>
                <c:pt idx="1070">
                  <c:v>8554.0</c:v>
                </c:pt>
                <c:pt idx="1071">
                  <c:v>853.0</c:v>
                </c:pt>
                <c:pt idx="1072">
                  <c:v>2760.0</c:v>
                </c:pt>
                <c:pt idx="1073">
                  <c:v>7314.0</c:v>
                </c:pt>
                <c:pt idx="1074">
                  <c:v>5334.0</c:v>
                </c:pt>
                <c:pt idx="1075">
                  <c:v>1987.0</c:v>
                </c:pt>
                <c:pt idx="1076">
                  <c:v>6745.0</c:v>
                </c:pt>
                <c:pt idx="1077">
                  <c:v>6371.0</c:v>
                </c:pt>
                <c:pt idx="1078">
                  <c:v>613.0</c:v>
                </c:pt>
                <c:pt idx="1079">
                  <c:v>26307.0</c:v>
                </c:pt>
                <c:pt idx="1080">
                  <c:v>12392.0</c:v>
                </c:pt>
                <c:pt idx="1081">
                  <c:v>2439.0</c:v>
                </c:pt>
                <c:pt idx="1082">
                  <c:v>1520.0</c:v>
                </c:pt>
                <c:pt idx="1083">
                  <c:v>9910.0</c:v>
                </c:pt>
                <c:pt idx="1084">
                  <c:v>3635.0</c:v>
                </c:pt>
                <c:pt idx="1085">
                  <c:v>5395.0</c:v>
                </c:pt>
                <c:pt idx="1086">
                  <c:v>4738.0</c:v>
                </c:pt>
                <c:pt idx="1087">
                  <c:v>5125.0</c:v>
                </c:pt>
                <c:pt idx="1088">
                  <c:v>8077.0</c:v>
                </c:pt>
                <c:pt idx="1089">
                  <c:v>8798.0</c:v>
                </c:pt>
                <c:pt idx="1090">
                  <c:v>3272.0</c:v>
                </c:pt>
                <c:pt idx="1091">
                  <c:v>19398.0</c:v>
                </c:pt>
                <c:pt idx="1092">
                  <c:v>13647.0</c:v>
                </c:pt>
                <c:pt idx="1093">
                  <c:v>1361.0</c:v>
                </c:pt>
                <c:pt idx="1094">
                  <c:v>9229.0</c:v>
                </c:pt>
                <c:pt idx="1095">
                  <c:v>6034.0</c:v>
                </c:pt>
                <c:pt idx="1096">
                  <c:v>260.0</c:v>
                </c:pt>
                <c:pt idx="1097">
                  <c:v>16140.0</c:v>
                </c:pt>
                <c:pt idx="1098">
                  <c:v>7106.0</c:v>
                </c:pt>
                <c:pt idx="1099">
                  <c:v>4834.0</c:v>
                </c:pt>
                <c:pt idx="1100">
                  <c:v>13654.0</c:v>
                </c:pt>
                <c:pt idx="1101">
                  <c:v>13135.0</c:v>
                </c:pt>
                <c:pt idx="1102">
                  <c:v>4379.0</c:v>
                </c:pt>
                <c:pt idx="1103">
                  <c:v>10371.0</c:v>
                </c:pt>
                <c:pt idx="1104">
                  <c:v>3301.0</c:v>
                </c:pt>
                <c:pt idx="1105">
                  <c:v>14664.0</c:v>
                </c:pt>
                <c:pt idx="1106">
                  <c:v>2993.0</c:v>
                </c:pt>
                <c:pt idx="1107">
                  <c:v>10222.0</c:v>
                </c:pt>
                <c:pt idx="1108">
                  <c:v>19186.0</c:v>
                </c:pt>
                <c:pt idx="1109">
                  <c:v>130.0</c:v>
                </c:pt>
                <c:pt idx="1110">
                  <c:v>9429.0</c:v>
                </c:pt>
                <c:pt idx="1111">
                  <c:v>125.0</c:v>
                </c:pt>
                <c:pt idx="1112">
                  <c:v>6654.0</c:v>
                </c:pt>
                <c:pt idx="1113">
                  <c:v>15126.0</c:v>
                </c:pt>
                <c:pt idx="1114">
                  <c:v>7792.0</c:v>
                </c:pt>
                <c:pt idx="1115">
                  <c:v>941.0</c:v>
                </c:pt>
                <c:pt idx="1116">
                  <c:v>8226.0</c:v>
                </c:pt>
                <c:pt idx="1117">
                  <c:v>1326.0</c:v>
                </c:pt>
                <c:pt idx="1118">
                  <c:v>6491.0</c:v>
                </c:pt>
                <c:pt idx="1119">
                  <c:v>10602.0</c:v>
                </c:pt>
                <c:pt idx="1120">
                  <c:v>1571.0</c:v>
                </c:pt>
                <c:pt idx="1121">
                  <c:v>1835.0</c:v>
                </c:pt>
                <c:pt idx="1122">
                  <c:v>2471.0</c:v>
                </c:pt>
                <c:pt idx="1123">
                  <c:v>4047.0</c:v>
                </c:pt>
                <c:pt idx="1124">
                  <c:v>2440.0</c:v>
                </c:pt>
                <c:pt idx="1125">
                  <c:v>96.0</c:v>
                </c:pt>
                <c:pt idx="1126">
                  <c:v>2872.0</c:v>
                </c:pt>
                <c:pt idx="1127">
                  <c:v>48056.0</c:v>
                </c:pt>
                <c:pt idx="1128">
                  <c:v>5321.0</c:v>
                </c:pt>
                <c:pt idx="1129">
                  <c:v>14526.0</c:v>
                </c:pt>
                <c:pt idx="1130">
                  <c:v>44.0</c:v>
                </c:pt>
                <c:pt idx="1131">
                  <c:v>12672.0</c:v>
                </c:pt>
                <c:pt idx="1132">
                  <c:v>17342.0</c:v>
                </c:pt>
                <c:pt idx="1133">
                  <c:v>10346.0</c:v>
                </c:pt>
                <c:pt idx="1134">
                  <c:v>4384.0</c:v>
                </c:pt>
                <c:pt idx="1135">
                  <c:v>4182.0</c:v>
                </c:pt>
                <c:pt idx="1136">
                  <c:v>218.0</c:v>
                </c:pt>
                <c:pt idx="1137">
                  <c:v>6023.0</c:v>
                </c:pt>
                <c:pt idx="1138">
                  <c:v>9607.0</c:v>
                </c:pt>
                <c:pt idx="1139">
                  <c:v>10157.0</c:v>
                </c:pt>
                <c:pt idx="1140">
                  <c:v>8996.0</c:v>
                </c:pt>
                <c:pt idx="1141">
                  <c:v>5744.0</c:v>
                </c:pt>
                <c:pt idx="1142">
                  <c:v>9826.0</c:v>
                </c:pt>
                <c:pt idx="1143">
                  <c:v>3760.0</c:v>
                </c:pt>
                <c:pt idx="1144">
                  <c:v>3950.0</c:v>
                </c:pt>
                <c:pt idx="1145">
                  <c:v>3073.0</c:v>
                </c:pt>
                <c:pt idx="1146">
                  <c:v>9454.0</c:v>
                </c:pt>
                <c:pt idx="1147">
                  <c:v>398.0</c:v>
                </c:pt>
                <c:pt idx="1148">
                  <c:v>13474.0</c:v>
                </c:pt>
                <c:pt idx="1149">
                  <c:v>5264.0</c:v>
                </c:pt>
                <c:pt idx="1150">
                  <c:v>14169.0</c:v>
                </c:pt>
                <c:pt idx="1151">
                  <c:v>4369.0</c:v>
                </c:pt>
                <c:pt idx="1152">
                  <c:v>7104.0</c:v>
                </c:pt>
                <c:pt idx="1153">
                  <c:v>10700.0</c:v>
                </c:pt>
                <c:pt idx="1154">
                  <c:v>4576.0</c:v>
                </c:pt>
                <c:pt idx="1155">
                  <c:v>2451.0</c:v>
                </c:pt>
                <c:pt idx="1156">
                  <c:v>662.0</c:v>
                </c:pt>
                <c:pt idx="1157">
                  <c:v>11273.0</c:v>
                </c:pt>
                <c:pt idx="1158">
                  <c:v>7579.0</c:v>
                </c:pt>
                <c:pt idx="1159">
                  <c:v>6788.0</c:v>
                </c:pt>
                <c:pt idx="1160">
                  <c:v>2129.0</c:v>
                </c:pt>
                <c:pt idx="1161">
                  <c:v>1406.0</c:v>
                </c:pt>
                <c:pt idx="1162">
                  <c:v>3450.0</c:v>
                </c:pt>
                <c:pt idx="1163">
                  <c:v>1302.0</c:v>
                </c:pt>
                <c:pt idx="1164">
                  <c:v>2856.0</c:v>
                </c:pt>
                <c:pt idx="1165">
                  <c:v>196.0</c:v>
                </c:pt>
                <c:pt idx="1166">
                  <c:v>7383.0</c:v>
                </c:pt>
                <c:pt idx="1167">
                  <c:v>7848.0</c:v>
                </c:pt>
                <c:pt idx="1168">
                  <c:v>21244.0</c:v>
                </c:pt>
                <c:pt idx="1169">
                  <c:v>405.0</c:v>
                </c:pt>
                <c:pt idx="1170">
                  <c:v>71572.0</c:v>
                </c:pt>
                <c:pt idx="1171">
                  <c:v>2737.0</c:v>
                </c:pt>
                <c:pt idx="1172">
                  <c:v>4060.0</c:v>
                </c:pt>
                <c:pt idx="1173">
                  <c:v>6241.0</c:v>
                </c:pt>
                <c:pt idx="1174">
                  <c:v>16103.0</c:v>
                </c:pt>
                <c:pt idx="1175">
                  <c:v>559.0</c:v>
                </c:pt>
                <c:pt idx="1176">
                  <c:v>25352.0</c:v>
                </c:pt>
                <c:pt idx="1177">
                  <c:v>237.0</c:v>
                </c:pt>
                <c:pt idx="1178">
                  <c:v>203.0</c:v>
                </c:pt>
                <c:pt idx="1179">
                  <c:v>13081.0</c:v>
                </c:pt>
                <c:pt idx="1180">
                  <c:v>13670.0</c:v>
                </c:pt>
                <c:pt idx="1181">
                  <c:v>1256.0</c:v>
                </c:pt>
                <c:pt idx="1182">
                  <c:v>6215.0</c:v>
                </c:pt>
                <c:pt idx="1183">
                  <c:v>1717.0</c:v>
                </c:pt>
                <c:pt idx="1184">
                  <c:v>921.0</c:v>
                </c:pt>
                <c:pt idx="1185">
                  <c:v>7940.0</c:v>
                </c:pt>
                <c:pt idx="1186">
                  <c:v>7053.0</c:v>
                </c:pt>
                <c:pt idx="1187">
                  <c:v>1209.0</c:v>
                </c:pt>
                <c:pt idx="1188">
                  <c:v>5105.0</c:v>
                </c:pt>
                <c:pt idx="1189">
                  <c:v>967.0</c:v>
                </c:pt>
                <c:pt idx="1190">
                  <c:v>964.0</c:v>
                </c:pt>
                <c:pt idx="1191">
                  <c:v>12041.0</c:v>
                </c:pt>
                <c:pt idx="1192">
                  <c:v>1589.0</c:v>
                </c:pt>
                <c:pt idx="1193">
                  <c:v>9457.0</c:v>
                </c:pt>
                <c:pt idx="1194">
                  <c:v>602.0</c:v>
                </c:pt>
                <c:pt idx="1195">
                  <c:v>5171.0</c:v>
                </c:pt>
                <c:pt idx="1196">
                  <c:v>13700.0</c:v>
                </c:pt>
                <c:pt idx="1197">
                  <c:v>15957.0</c:v>
                </c:pt>
                <c:pt idx="1198">
                  <c:v>32423.0</c:v>
                </c:pt>
                <c:pt idx="1199">
                  <c:v>6996.0</c:v>
                </c:pt>
                <c:pt idx="1200">
                  <c:v>12230.0</c:v>
                </c:pt>
                <c:pt idx="1201">
                  <c:v>596.0</c:v>
                </c:pt>
                <c:pt idx="1202">
                  <c:v>10444.0</c:v>
                </c:pt>
                <c:pt idx="1203">
                  <c:v>4261.0</c:v>
                </c:pt>
                <c:pt idx="1204">
                  <c:v>8324.0</c:v>
                </c:pt>
                <c:pt idx="1205">
                  <c:v>14135.0</c:v>
                </c:pt>
                <c:pt idx="1206">
                  <c:v>8792.0</c:v>
                </c:pt>
                <c:pt idx="1207">
                  <c:v>16921.0</c:v>
                </c:pt>
                <c:pt idx="1208">
                  <c:v>13131.0</c:v>
                </c:pt>
                <c:pt idx="1209">
                  <c:v>20211.0</c:v>
                </c:pt>
                <c:pt idx="1210">
                  <c:v>7915.0</c:v>
                </c:pt>
                <c:pt idx="1211">
                  <c:v>8387.0</c:v>
                </c:pt>
                <c:pt idx="1212">
                  <c:v>3287.0</c:v>
                </c:pt>
                <c:pt idx="1213">
                  <c:v>2856.0</c:v>
                </c:pt>
                <c:pt idx="1214">
                  <c:v>5460.0</c:v>
                </c:pt>
                <c:pt idx="1215">
                  <c:v>210.0</c:v>
                </c:pt>
                <c:pt idx="1216">
                  <c:v>17342.0</c:v>
                </c:pt>
                <c:pt idx="1217">
                  <c:v>2001.0</c:v>
                </c:pt>
                <c:pt idx="1218">
                  <c:v>13392.0</c:v>
                </c:pt>
                <c:pt idx="1219">
                  <c:v>6583.0</c:v>
                </c:pt>
                <c:pt idx="1220">
                  <c:v>212.0</c:v>
                </c:pt>
                <c:pt idx="1221">
                  <c:v>11277.0</c:v>
                </c:pt>
                <c:pt idx="1222">
                  <c:v>19477.0</c:v>
                </c:pt>
                <c:pt idx="1223">
                  <c:v>2945.0</c:v>
                </c:pt>
                <c:pt idx="1224">
                  <c:v>3516.0</c:v>
                </c:pt>
                <c:pt idx="1225">
                  <c:v>17638.0</c:v>
                </c:pt>
                <c:pt idx="1226">
                  <c:v>10701.0</c:v>
                </c:pt>
                <c:pt idx="1227">
                  <c:v>2835.0</c:v>
                </c:pt>
                <c:pt idx="1228">
                  <c:v>4910.0</c:v>
                </c:pt>
                <c:pt idx="1229">
                  <c:v>17410.0</c:v>
                </c:pt>
                <c:pt idx="1230">
                  <c:v>23486.0</c:v>
                </c:pt>
                <c:pt idx="1231">
                  <c:v>1052.0</c:v>
                </c:pt>
                <c:pt idx="1232">
                  <c:v>4766.0</c:v>
                </c:pt>
                <c:pt idx="1233">
                  <c:v>1261.0</c:v>
                </c:pt>
                <c:pt idx="1234">
                  <c:v>2079.0</c:v>
                </c:pt>
                <c:pt idx="1235">
                  <c:v>16870.0</c:v>
                </c:pt>
                <c:pt idx="1236">
                  <c:v>9882.0</c:v>
                </c:pt>
                <c:pt idx="1237">
                  <c:v>3951.0</c:v>
                </c:pt>
                <c:pt idx="1238">
                  <c:v>16015.0</c:v>
                </c:pt>
                <c:pt idx="1239">
                  <c:v>9938.0</c:v>
                </c:pt>
                <c:pt idx="1240">
                  <c:v>5022.0</c:v>
                </c:pt>
                <c:pt idx="1241">
                  <c:v>503.0</c:v>
                </c:pt>
                <c:pt idx="1242">
                  <c:v>6915.0</c:v>
                </c:pt>
                <c:pt idx="1243">
                  <c:v>4516.0</c:v>
                </c:pt>
                <c:pt idx="1244">
                  <c:v>2497.0</c:v>
                </c:pt>
                <c:pt idx="1245">
                  <c:v>1449.0</c:v>
                </c:pt>
                <c:pt idx="1246">
                  <c:v>6568.0</c:v>
                </c:pt>
                <c:pt idx="1247">
                  <c:v>9165.0</c:v>
                </c:pt>
                <c:pt idx="1248">
                  <c:v>11633.0</c:v>
                </c:pt>
                <c:pt idx="1249">
                  <c:v>6268.0</c:v>
                </c:pt>
                <c:pt idx="1250">
                  <c:v>4636.0</c:v>
                </c:pt>
                <c:pt idx="1251">
                  <c:v>1783.0</c:v>
                </c:pt>
                <c:pt idx="1252">
                  <c:v>5176.0</c:v>
                </c:pt>
                <c:pt idx="1253">
                  <c:v>2202.0</c:v>
                </c:pt>
                <c:pt idx="1254">
                  <c:v>11689.0</c:v>
                </c:pt>
                <c:pt idx="1255">
                  <c:v>11381.0</c:v>
                </c:pt>
                <c:pt idx="1256">
                  <c:v>10443.0</c:v>
                </c:pt>
                <c:pt idx="1257">
                  <c:v>2852.0</c:v>
                </c:pt>
                <c:pt idx="1258">
                  <c:v>12813.0</c:v>
                </c:pt>
                <c:pt idx="1259">
                  <c:v>1138.0</c:v>
                </c:pt>
                <c:pt idx="1260">
                  <c:v>28.0</c:v>
                </c:pt>
                <c:pt idx="1261">
                  <c:v>4125.0</c:v>
                </c:pt>
                <c:pt idx="1262">
                  <c:v>1884.0</c:v>
                </c:pt>
                <c:pt idx="1263">
                  <c:v>17186.0</c:v>
                </c:pt>
                <c:pt idx="1264">
                  <c:v>14415.0</c:v>
                </c:pt>
                <c:pt idx="1265">
                  <c:v>29170.0</c:v>
                </c:pt>
                <c:pt idx="1266">
                  <c:v>2139.0</c:v>
                </c:pt>
                <c:pt idx="1267">
                  <c:v>5185.0</c:v>
                </c:pt>
                <c:pt idx="1268">
                  <c:v>461.0</c:v>
                </c:pt>
                <c:pt idx="1269">
                  <c:v>3189.0</c:v>
                </c:pt>
                <c:pt idx="1270">
                  <c:v>20309.0</c:v>
                </c:pt>
                <c:pt idx="1271">
                  <c:v>1102.0</c:v>
                </c:pt>
                <c:pt idx="1272">
                  <c:v>2069.0</c:v>
                </c:pt>
                <c:pt idx="1273">
                  <c:v>15285.0</c:v>
                </c:pt>
                <c:pt idx="1274">
                  <c:v>20056.0</c:v>
                </c:pt>
                <c:pt idx="1275">
                  <c:v>2080.0</c:v>
                </c:pt>
                <c:pt idx="1276">
                  <c:v>8823.0</c:v>
                </c:pt>
                <c:pt idx="1277">
                  <c:v>314.0</c:v>
                </c:pt>
                <c:pt idx="1278">
                  <c:v>58.0</c:v>
                </c:pt>
                <c:pt idx="1279">
                  <c:v>7470.0</c:v>
                </c:pt>
                <c:pt idx="1280">
                  <c:v>3375.0</c:v>
                </c:pt>
                <c:pt idx="1281">
                  <c:v>15513.0</c:v>
                </c:pt>
                <c:pt idx="1282">
                  <c:v>6332.0</c:v>
                </c:pt>
                <c:pt idx="1283">
                  <c:v>7404.0</c:v>
                </c:pt>
                <c:pt idx="1284">
                  <c:v>3329.0</c:v>
                </c:pt>
                <c:pt idx="1285">
                  <c:v>2385.0</c:v>
                </c:pt>
                <c:pt idx="1286">
                  <c:v>17986.0</c:v>
                </c:pt>
                <c:pt idx="1287">
                  <c:v>2833.0</c:v>
                </c:pt>
                <c:pt idx="1288">
                  <c:v>14322.0</c:v>
                </c:pt>
                <c:pt idx="1289">
                  <c:v>6248.0</c:v>
                </c:pt>
                <c:pt idx="1290">
                  <c:v>1721.0</c:v>
                </c:pt>
                <c:pt idx="1291">
                  <c:v>40591.0</c:v>
                </c:pt>
                <c:pt idx="1292">
                  <c:v>4457.0</c:v>
                </c:pt>
                <c:pt idx="1293">
                  <c:v>4560.0</c:v>
                </c:pt>
                <c:pt idx="1294">
                  <c:v>5458.0</c:v>
                </c:pt>
                <c:pt idx="1295">
                  <c:v>19219.0</c:v>
                </c:pt>
                <c:pt idx="1296">
                  <c:v>359.0</c:v>
                </c:pt>
                <c:pt idx="1297">
                  <c:v>8695.0</c:v>
                </c:pt>
                <c:pt idx="1298">
                  <c:v>3530.0</c:v>
                </c:pt>
                <c:pt idx="1299">
                  <c:v>3050.0</c:v>
                </c:pt>
                <c:pt idx="1300">
                  <c:v>10662.0</c:v>
                </c:pt>
                <c:pt idx="1301">
                  <c:v>1228.0</c:v>
                </c:pt>
                <c:pt idx="1302">
                  <c:v>18246.0</c:v>
                </c:pt>
                <c:pt idx="1303">
                  <c:v>12524.0</c:v>
                </c:pt>
                <c:pt idx="1304">
                  <c:v>7544.0</c:v>
                </c:pt>
                <c:pt idx="1305">
                  <c:v>41815.0</c:v>
                </c:pt>
                <c:pt idx="1306">
                  <c:v>1618.0</c:v>
                </c:pt>
                <c:pt idx="1307">
                  <c:v>5282.0</c:v>
                </c:pt>
                <c:pt idx="1308">
                  <c:v>29065.0</c:v>
                </c:pt>
                <c:pt idx="1309">
                  <c:v>3121.0</c:v>
                </c:pt>
                <c:pt idx="1310">
                  <c:v>41494.0</c:v>
                </c:pt>
                <c:pt idx="1311">
                  <c:v>32634.0</c:v>
                </c:pt>
                <c:pt idx="1312">
                  <c:v>5908.0</c:v>
                </c:pt>
                <c:pt idx="1313">
                  <c:v>6533.0</c:v>
                </c:pt>
                <c:pt idx="1314">
                  <c:v>1079.0</c:v>
                </c:pt>
                <c:pt idx="1315">
                  <c:v>4563.0</c:v>
                </c:pt>
                <c:pt idx="1316">
                  <c:v>6308.0</c:v>
                </c:pt>
                <c:pt idx="1317">
                  <c:v>19845.0</c:v>
                </c:pt>
                <c:pt idx="1318">
                  <c:v>16759.0</c:v>
                </c:pt>
                <c:pt idx="1319">
                  <c:v>28768.0</c:v>
                </c:pt>
                <c:pt idx="1320">
                  <c:v>6738.0</c:v>
                </c:pt>
                <c:pt idx="1321">
                  <c:v>4275.0</c:v>
                </c:pt>
                <c:pt idx="1322">
                  <c:v>1992.0</c:v>
                </c:pt>
                <c:pt idx="1323">
                  <c:v>7484.0</c:v>
                </c:pt>
                <c:pt idx="1324">
                  <c:v>23750.0</c:v>
                </c:pt>
                <c:pt idx="1325">
                  <c:v>1823.0</c:v>
                </c:pt>
                <c:pt idx="1326">
                  <c:v>4181.0</c:v>
                </c:pt>
                <c:pt idx="1327">
                  <c:v>5482.0</c:v>
                </c:pt>
                <c:pt idx="1328">
                  <c:v>225.0</c:v>
                </c:pt>
                <c:pt idx="1329">
                  <c:v>27491.0</c:v>
                </c:pt>
                <c:pt idx="1330">
                  <c:v>499.0</c:v>
                </c:pt>
                <c:pt idx="1331">
                  <c:v>7610.0</c:v>
                </c:pt>
                <c:pt idx="1332">
                  <c:v>15251.0</c:v>
                </c:pt>
                <c:pt idx="1333">
                  <c:v>2638.0</c:v>
                </c:pt>
                <c:pt idx="1334">
                  <c:v>8527.0</c:v>
                </c:pt>
                <c:pt idx="1335">
                  <c:v>2805.0</c:v>
                </c:pt>
                <c:pt idx="1336">
                  <c:v>41019.0</c:v>
                </c:pt>
                <c:pt idx="1337">
                  <c:v>6738.0</c:v>
                </c:pt>
                <c:pt idx="1338">
                  <c:v>5811.0</c:v>
                </c:pt>
                <c:pt idx="1339">
                  <c:v>10172.0</c:v>
                </c:pt>
                <c:pt idx="1340">
                  <c:v>1763.0</c:v>
                </c:pt>
                <c:pt idx="1341">
                  <c:v>10923.0</c:v>
                </c:pt>
                <c:pt idx="1342">
                  <c:v>2672.0</c:v>
                </c:pt>
                <c:pt idx="1343">
                  <c:v>1671.0</c:v>
                </c:pt>
                <c:pt idx="1344">
                  <c:v>6708.0</c:v>
                </c:pt>
                <c:pt idx="1345">
                  <c:v>18191.0</c:v>
                </c:pt>
                <c:pt idx="1346">
                  <c:v>51557.0</c:v>
                </c:pt>
                <c:pt idx="1347">
                  <c:v>34731.0</c:v>
                </c:pt>
                <c:pt idx="1348">
                  <c:v>3177.0</c:v>
                </c:pt>
                <c:pt idx="1349">
                  <c:v>1232.0</c:v>
                </c:pt>
                <c:pt idx="1350">
                  <c:v>15396.0</c:v>
                </c:pt>
                <c:pt idx="1351">
                  <c:v>4774.0</c:v>
                </c:pt>
                <c:pt idx="1352">
                  <c:v>7591.0</c:v>
                </c:pt>
                <c:pt idx="1353">
                  <c:v>4141.0</c:v>
                </c:pt>
                <c:pt idx="1354">
                  <c:v>19548.0</c:v>
                </c:pt>
                <c:pt idx="1355">
                  <c:v>2615.0</c:v>
                </c:pt>
                <c:pt idx="1356">
                  <c:v>646.0</c:v>
                </c:pt>
                <c:pt idx="1357">
                  <c:v>27667.0</c:v>
                </c:pt>
                <c:pt idx="1358">
                  <c:v>12801.0</c:v>
                </c:pt>
                <c:pt idx="1359">
                  <c:v>9672.0</c:v>
                </c:pt>
                <c:pt idx="1360">
                  <c:v>10586.0</c:v>
                </c:pt>
                <c:pt idx="1361">
                  <c:v>22093.0</c:v>
                </c:pt>
                <c:pt idx="1362">
                  <c:v>2475.0</c:v>
                </c:pt>
                <c:pt idx="1363">
                  <c:v>2493.0</c:v>
                </c:pt>
                <c:pt idx="1364">
                  <c:v>398.0</c:v>
                </c:pt>
                <c:pt idx="1365">
                  <c:v>7549.0</c:v>
                </c:pt>
                <c:pt idx="1366">
                  <c:v>258.0</c:v>
                </c:pt>
                <c:pt idx="1367">
                  <c:v>12604.0</c:v>
                </c:pt>
                <c:pt idx="1368">
                  <c:v>2890.0</c:v>
                </c:pt>
                <c:pt idx="1369">
                  <c:v>2281.0</c:v>
                </c:pt>
                <c:pt idx="1370">
                  <c:v>10942.0</c:v>
                </c:pt>
                <c:pt idx="1371">
                  <c:v>695.0</c:v>
                </c:pt>
                <c:pt idx="1372">
                  <c:v>988.0</c:v>
                </c:pt>
                <c:pt idx="1373">
                  <c:v>425.0</c:v>
                </c:pt>
                <c:pt idx="1374">
                  <c:v>9229.0</c:v>
                </c:pt>
                <c:pt idx="1375">
                  <c:v>7542.0</c:v>
                </c:pt>
                <c:pt idx="1376">
                  <c:v>9529.0</c:v>
                </c:pt>
                <c:pt idx="1377">
                  <c:v>20356.0</c:v>
                </c:pt>
                <c:pt idx="1378">
                  <c:v>2839.0</c:v>
                </c:pt>
                <c:pt idx="1379">
                  <c:v>1758.0</c:v>
                </c:pt>
                <c:pt idx="1380">
                  <c:v>329.0</c:v>
                </c:pt>
                <c:pt idx="1381">
                  <c:v>38496.0</c:v>
                </c:pt>
                <c:pt idx="1382">
                  <c:v>149.0</c:v>
                </c:pt>
                <c:pt idx="1383">
                  <c:v>768.0</c:v>
                </c:pt>
                <c:pt idx="1384">
                  <c:v>32256.0</c:v>
                </c:pt>
                <c:pt idx="1385">
                  <c:v>13965.0</c:v>
                </c:pt>
                <c:pt idx="1386">
                  <c:v>6281.0</c:v>
                </c:pt>
                <c:pt idx="1387">
                  <c:v>17825.0</c:v>
                </c:pt>
                <c:pt idx="1388">
                  <c:v>19564.0</c:v>
                </c:pt>
                <c:pt idx="1389">
                  <c:v>60.0</c:v>
                </c:pt>
                <c:pt idx="1390">
                  <c:v>897.0</c:v>
                </c:pt>
                <c:pt idx="1391">
                  <c:v>571.0</c:v>
                </c:pt>
                <c:pt idx="1392">
                  <c:v>3276.0</c:v>
                </c:pt>
                <c:pt idx="1393">
                  <c:v>6134.0</c:v>
                </c:pt>
                <c:pt idx="1394">
                  <c:v>2143.0</c:v>
                </c:pt>
                <c:pt idx="1395">
                  <c:v>22932.0</c:v>
                </c:pt>
                <c:pt idx="1396">
                  <c:v>2860.0</c:v>
                </c:pt>
                <c:pt idx="1397">
                  <c:v>1153.0</c:v>
                </c:pt>
                <c:pt idx="1398">
                  <c:v>10740.0</c:v>
                </c:pt>
                <c:pt idx="1399">
                  <c:v>818.0</c:v>
                </c:pt>
                <c:pt idx="1400">
                  <c:v>603.0</c:v>
                </c:pt>
                <c:pt idx="1401">
                  <c:v>15720.0</c:v>
                </c:pt>
                <c:pt idx="1402">
                  <c:v>24890.0</c:v>
                </c:pt>
                <c:pt idx="1403">
                  <c:v>10210.0</c:v>
                </c:pt>
                <c:pt idx="1404">
                  <c:v>12664.0</c:v>
                </c:pt>
                <c:pt idx="1405">
                  <c:v>10118.0</c:v>
                </c:pt>
                <c:pt idx="1406">
                  <c:v>2202.0</c:v>
                </c:pt>
                <c:pt idx="1407">
                  <c:v>262.0</c:v>
                </c:pt>
                <c:pt idx="1408">
                  <c:v>856.0</c:v>
                </c:pt>
                <c:pt idx="1409">
                  <c:v>1274.0</c:v>
                </c:pt>
                <c:pt idx="1410">
                  <c:v>21253.0</c:v>
                </c:pt>
                <c:pt idx="1411">
                  <c:v>2109.0</c:v>
                </c:pt>
                <c:pt idx="1412">
                  <c:v>2691.0</c:v>
                </c:pt>
                <c:pt idx="1413">
                  <c:v>1392.0</c:v>
                </c:pt>
                <c:pt idx="1414">
                  <c:v>12120.0</c:v>
                </c:pt>
                <c:pt idx="1415">
                  <c:v>129.0</c:v>
                </c:pt>
                <c:pt idx="1416">
                  <c:v>25799.0</c:v>
                </c:pt>
                <c:pt idx="1417">
                  <c:v>2605.0</c:v>
                </c:pt>
                <c:pt idx="1418">
                  <c:v>4827.0</c:v>
                </c:pt>
                <c:pt idx="1419">
                  <c:v>11283.0</c:v>
                </c:pt>
                <c:pt idx="1420">
                  <c:v>25060.0</c:v>
                </c:pt>
                <c:pt idx="1421">
                  <c:v>13644.0</c:v>
                </c:pt>
                <c:pt idx="1422">
                  <c:v>10351.0</c:v>
                </c:pt>
                <c:pt idx="1423">
                  <c:v>5722.0</c:v>
                </c:pt>
                <c:pt idx="1424">
                  <c:v>11874.0</c:v>
                </c:pt>
                <c:pt idx="1425">
                  <c:v>5118.0</c:v>
                </c:pt>
                <c:pt idx="1426">
                  <c:v>16504.0</c:v>
                </c:pt>
                <c:pt idx="1427">
                  <c:v>3015.0</c:v>
                </c:pt>
                <c:pt idx="1428">
                  <c:v>4172.0</c:v>
                </c:pt>
                <c:pt idx="1429">
                  <c:v>15907.0</c:v>
                </c:pt>
                <c:pt idx="1430">
                  <c:v>5415.0</c:v>
                </c:pt>
                <c:pt idx="1431">
                  <c:v>8130.0</c:v>
                </c:pt>
                <c:pt idx="1432">
                  <c:v>6947.0</c:v>
                </c:pt>
                <c:pt idx="1433">
                  <c:v>7387.0</c:v>
                </c:pt>
                <c:pt idx="1434">
                  <c:v>2603.0</c:v>
                </c:pt>
                <c:pt idx="1435">
                  <c:v>3564.0</c:v>
                </c:pt>
                <c:pt idx="1436">
                  <c:v>9595.0</c:v>
                </c:pt>
                <c:pt idx="1437">
                  <c:v>4959.0</c:v>
                </c:pt>
                <c:pt idx="1438">
                  <c:v>19287.0</c:v>
                </c:pt>
                <c:pt idx="1439">
                  <c:v>3475.0</c:v>
                </c:pt>
                <c:pt idx="1440">
                  <c:v>42183.0</c:v>
                </c:pt>
                <c:pt idx="1441">
                  <c:v>32464.0</c:v>
                </c:pt>
                <c:pt idx="1442">
                  <c:v>1781.0</c:v>
                </c:pt>
                <c:pt idx="1443">
                  <c:v>21241.0</c:v>
                </c:pt>
                <c:pt idx="1444">
                  <c:v>178.0</c:v>
                </c:pt>
                <c:pt idx="1445">
                  <c:v>1863.0</c:v>
                </c:pt>
                <c:pt idx="1446">
                  <c:v>731.0</c:v>
                </c:pt>
                <c:pt idx="1447">
                  <c:v>314.0</c:v>
                </c:pt>
                <c:pt idx="1448">
                  <c:v>4223.0</c:v>
                </c:pt>
                <c:pt idx="1449">
                  <c:v>8338.0</c:v>
                </c:pt>
                <c:pt idx="1450">
                  <c:v>2269.0</c:v>
                </c:pt>
                <c:pt idx="1451">
                  <c:v>66766.0</c:v>
                </c:pt>
                <c:pt idx="1452">
                  <c:v>7386.0</c:v>
                </c:pt>
                <c:pt idx="1453">
                  <c:v>1116.0</c:v>
                </c:pt>
                <c:pt idx="1454">
                  <c:v>662.0</c:v>
                </c:pt>
                <c:pt idx="1455">
                  <c:v>14939.0</c:v>
                </c:pt>
                <c:pt idx="1456">
                  <c:v>2273.0</c:v>
                </c:pt>
                <c:pt idx="1457">
                  <c:v>1106.0</c:v>
                </c:pt>
                <c:pt idx="1458">
                  <c:v>41482.0</c:v>
                </c:pt>
                <c:pt idx="1459">
                  <c:v>6754.0</c:v>
                </c:pt>
                <c:pt idx="1460">
                  <c:v>3742.0</c:v>
                </c:pt>
                <c:pt idx="1461">
                  <c:v>20570.0</c:v>
                </c:pt>
                <c:pt idx="1462">
                  <c:v>15346.0</c:v>
                </c:pt>
                <c:pt idx="1463">
                  <c:v>2479.0</c:v>
                </c:pt>
                <c:pt idx="1464">
                  <c:v>16264.0</c:v>
                </c:pt>
                <c:pt idx="1465">
                  <c:v>11442.0</c:v>
                </c:pt>
                <c:pt idx="1466">
                  <c:v>20276.0</c:v>
                </c:pt>
                <c:pt idx="1467">
                  <c:v>4797.0</c:v>
                </c:pt>
                <c:pt idx="1468">
                  <c:v>10446.0</c:v>
                </c:pt>
                <c:pt idx="1469">
                  <c:v>45145.0</c:v>
                </c:pt>
                <c:pt idx="1470">
                  <c:v>15823.0</c:v>
                </c:pt>
                <c:pt idx="1471">
                  <c:v>1278.0</c:v>
                </c:pt>
                <c:pt idx="1472">
                  <c:v>17422.0</c:v>
                </c:pt>
                <c:pt idx="1473">
                  <c:v>477.0</c:v>
                </c:pt>
                <c:pt idx="1474">
                  <c:v>112.0</c:v>
                </c:pt>
                <c:pt idx="1475">
                  <c:v>10500.0</c:v>
                </c:pt>
                <c:pt idx="1476">
                  <c:v>199.0</c:v>
                </c:pt>
                <c:pt idx="1477">
                  <c:v>2695.0</c:v>
                </c:pt>
                <c:pt idx="1478">
                  <c:v>3617.0</c:v>
                </c:pt>
                <c:pt idx="1479">
                  <c:v>2986.0</c:v>
                </c:pt>
                <c:pt idx="1480">
                  <c:v>13339.0</c:v>
                </c:pt>
                <c:pt idx="1481">
                  <c:v>7418.0</c:v>
                </c:pt>
                <c:pt idx="1482">
                  <c:v>5690.0</c:v>
                </c:pt>
                <c:pt idx="1483">
                  <c:v>14172.0</c:v>
                </c:pt>
                <c:pt idx="1484">
                  <c:v>4241.0</c:v>
                </c:pt>
                <c:pt idx="1485">
                  <c:v>4029.0</c:v>
                </c:pt>
                <c:pt idx="1486">
                  <c:v>399.0</c:v>
                </c:pt>
                <c:pt idx="1487">
                  <c:v>2229.0</c:v>
                </c:pt>
                <c:pt idx="1488">
                  <c:v>4248.0</c:v>
                </c:pt>
                <c:pt idx="1489">
                  <c:v>856.0</c:v>
                </c:pt>
                <c:pt idx="1490">
                  <c:v>5872.0</c:v>
                </c:pt>
                <c:pt idx="1491">
                  <c:v>3883.0</c:v>
                </c:pt>
                <c:pt idx="1492">
                  <c:v>168.0</c:v>
                </c:pt>
                <c:pt idx="1493">
                  <c:v>3272.0</c:v>
                </c:pt>
                <c:pt idx="1494">
                  <c:v>38699.0</c:v>
                </c:pt>
                <c:pt idx="1495">
                  <c:v>6572.0</c:v>
                </c:pt>
                <c:pt idx="1496">
                  <c:v>1521.0</c:v>
                </c:pt>
                <c:pt idx="1497">
                  <c:v>39242.0</c:v>
                </c:pt>
                <c:pt idx="1498">
                  <c:v>2768.0</c:v>
                </c:pt>
                <c:pt idx="1499">
                  <c:v>3816.0</c:v>
                </c:pt>
                <c:pt idx="1500">
                  <c:v>800.0</c:v>
                </c:pt>
                <c:pt idx="1501">
                  <c:v>23244.0</c:v>
                </c:pt>
                <c:pt idx="1502">
                  <c:v>36357.0</c:v>
                </c:pt>
                <c:pt idx="1503">
                  <c:v>11895.0</c:v>
                </c:pt>
                <c:pt idx="1504">
                  <c:v>13053.0</c:v>
                </c:pt>
                <c:pt idx="1505">
                  <c:v>1812.0</c:v>
                </c:pt>
                <c:pt idx="1506">
                  <c:v>6740.0</c:v>
                </c:pt>
                <c:pt idx="1507">
                  <c:v>10014.0</c:v>
                </c:pt>
                <c:pt idx="1508">
                  <c:v>34870.0</c:v>
                </c:pt>
                <c:pt idx="1509">
                  <c:v>8113.0</c:v>
                </c:pt>
                <c:pt idx="1510">
                  <c:v>4078.0</c:v>
                </c:pt>
                <c:pt idx="1511">
                  <c:v>3002.0</c:v>
                </c:pt>
                <c:pt idx="1512">
                  <c:v>3250.0</c:v>
                </c:pt>
                <c:pt idx="1513">
                  <c:v>8294.0</c:v>
                </c:pt>
                <c:pt idx="1514">
                  <c:v>20425.0</c:v>
                </c:pt>
                <c:pt idx="1515">
                  <c:v>7107.0</c:v>
                </c:pt>
                <c:pt idx="1516">
                  <c:v>10575.0</c:v>
                </c:pt>
                <c:pt idx="1517">
                  <c:v>7491.0</c:v>
                </c:pt>
                <c:pt idx="1518">
                  <c:v>5910.0</c:v>
                </c:pt>
                <c:pt idx="1519">
                  <c:v>6803.0</c:v>
                </c:pt>
                <c:pt idx="1520">
                  <c:v>4208.0</c:v>
                </c:pt>
                <c:pt idx="1521">
                  <c:v>6539.0</c:v>
                </c:pt>
                <c:pt idx="1522">
                  <c:v>20456.0</c:v>
                </c:pt>
                <c:pt idx="1523">
                  <c:v>10708.0</c:v>
                </c:pt>
                <c:pt idx="1524">
                  <c:v>8853.0</c:v>
                </c:pt>
                <c:pt idx="1525">
                  <c:v>6227.0</c:v>
                </c:pt>
                <c:pt idx="1526">
                  <c:v>24.0</c:v>
                </c:pt>
                <c:pt idx="1527">
                  <c:v>3694.0</c:v>
                </c:pt>
                <c:pt idx="1528">
                  <c:v>47821.0</c:v>
                </c:pt>
                <c:pt idx="1529">
                  <c:v>6596.0</c:v>
                </c:pt>
                <c:pt idx="1530">
                  <c:v>3201.0</c:v>
                </c:pt>
                <c:pt idx="1531">
                  <c:v>32021.0</c:v>
                </c:pt>
                <c:pt idx="1532">
                  <c:v>2519.0</c:v>
                </c:pt>
                <c:pt idx="1533">
                  <c:v>32146.0</c:v>
                </c:pt>
                <c:pt idx="1534">
                  <c:v>22020.0</c:v>
                </c:pt>
                <c:pt idx="1535">
                  <c:v>32827.0</c:v>
                </c:pt>
                <c:pt idx="1536">
                  <c:v>19804.0</c:v>
                </c:pt>
                <c:pt idx="1537">
                  <c:v>9036.0</c:v>
                </c:pt>
                <c:pt idx="1538">
                  <c:v>261.0</c:v>
                </c:pt>
                <c:pt idx="1539">
                  <c:v>103.0</c:v>
                </c:pt>
                <c:pt idx="1540">
                  <c:v>522.0</c:v>
                </c:pt>
                <c:pt idx="1541">
                  <c:v>20523.0</c:v>
                </c:pt>
                <c:pt idx="1542">
                  <c:v>3116.0</c:v>
                </c:pt>
                <c:pt idx="1543">
                  <c:v>830.0</c:v>
                </c:pt>
                <c:pt idx="1544">
                  <c:v>424.0</c:v>
                </c:pt>
                <c:pt idx="1545">
                  <c:v>841.0</c:v>
                </c:pt>
                <c:pt idx="1546">
                  <c:v>4535.0</c:v>
                </c:pt>
                <c:pt idx="1547">
                  <c:v>2749.0</c:v>
                </c:pt>
                <c:pt idx="1548">
                  <c:v>1652.0</c:v>
                </c:pt>
                <c:pt idx="1549">
                  <c:v>2632.0</c:v>
                </c:pt>
                <c:pt idx="1550">
                  <c:v>14401.0</c:v>
                </c:pt>
                <c:pt idx="1551">
                  <c:v>3443.0</c:v>
                </c:pt>
                <c:pt idx="1552">
                  <c:v>17262.0</c:v>
                </c:pt>
                <c:pt idx="1553">
                  <c:v>28138.0</c:v>
                </c:pt>
                <c:pt idx="1554">
                  <c:v>27500.0</c:v>
                </c:pt>
                <c:pt idx="1555">
                  <c:v>10178.0</c:v>
                </c:pt>
                <c:pt idx="1556">
                  <c:v>12936.0</c:v>
                </c:pt>
                <c:pt idx="1557">
                  <c:v>2185.0</c:v>
                </c:pt>
                <c:pt idx="1558">
                  <c:v>2093.0</c:v>
                </c:pt>
                <c:pt idx="1559">
                  <c:v>5521.0</c:v>
                </c:pt>
                <c:pt idx="1560">
                  <c:v>2956.0</c:v>
                </c:pt>
                <c:pt idx="1561">
                  <c:v>830.0</c:v>
                </c:pt>
                <c:pt idx="1562">
                  <c:v>27833.0</c:v>
                </c:pt>
                <c:pt idx="1563">
                  <c:v>6920.0</c:v>
                </c:pt>
                <c:pt idx="1564">
                  <c:v>8504.0</c:v>
                </c:pt>
                <c:pt idx="1565">
                  <c:v>6261.0</c:v>
                </c:pt>
                <c:pt idx="1566">
                  <c:v>2407.0</c:v>
                </c:pt>
                <c:pt idx="1567">
                  <c:v>6146.0</c:v>
                </c:pt>
                <c:pt idx="1568">
                  <c:v>12834.0</c:v>
                </c:pt>
                <c:pt idx="1569">
                  <c:v>6694.0</c:v>
                </c:pt>
                <c:pt idx="1570">
                  <c:v>56094.0</c:v>
                </c:pt>
                <c:pt idx="1571">
                  <c:v>3181.0</c:v>
                </c:pt>
                <c:pt idx="1572">
                  <c:v>10446.0</c:v>
                </c:pt>
                <c:pt idx="1573">
                  <c:v>3430.0</c:v>
                </c:pt>
                <c:pt idx="1574">
                  <c:v>1211.0</c:v>
                </c:pt>
                <c:pt idx="1575">
                  <c:v>11754.0</c:v>
                </c:pt>
                <c:pt idx="1576">
                  <c:v>366.0</c:v>
                </c:pt>
                <c:pt idx="1577">
                  <c:v>9208.0</c:v>
                </c:pt>
                <c:pt idx="1578">
                  <c:v>34237.0</c:v>
                </c:pt>
                <c:pt idx="1579">
                  <c:v>5048.0</c:v>
                </c:pt>
                <c:pt idx="1580">
                  <c:v>2797.0</c:v>
                </c:pt>
                <c:pt idx="1581">
                  <c:v>1095.0</c:v>
                </c:pt>
                <c:pt idx="1582">
                  <c:v>365.0</c:v>
                </c:pt>
                <c:pt idx="1583">
                  <c:v>3091.0</c:v>
                </c:pt>
                <c:pt idx="1584">
                  <c:v>3017.0</c:v>
                </c:pt>
                <c:pt idx="1585">
                  <c:v>5505.0</c:v>
                </c:pt>
                <c:pt idx="1586">
                  <c:v>20916.0</c:v>
                </c:pt>
                <c:pt idx="1587">
                  <c:v>159.0</c:v>
                </c:pt>
                <c:pt idx="1588">
                  <c:v>18978.0</c:v>
                </c:pt>
                <c:pt idx="1589">
                  <c:v>37532.0</c:v>
                </c:pt>
                <c:pt idx="1590">
                  <c:v>2021.0</c:v>
                </c:pt>
                <c:pt idx="1591">
                  <c:v>23343.0</c:v>
                </c:pt>
                <c:pt idx="1592">
                  <c:v>2690.0</c:v>
                </c:pt>
                <c:pt idx="1593">
                  <c:v>1316.0</c:v>
                </c:pt>
                <c:pt idx="1594">
                  <c:v>293.0</c:v>
                </c:pt>
                <c:pt idx="1595">
                  <c:v>407.0</c:v>
                </c:pt>
                <c:pt idx="1596">
                  <c:v>14404.0</c:v>
                </c:pt>
                <c:pt idx="1597">
                  <c:v>389.0</c:v>
                </c:pt>
                <c:pt idx="1598">
                  <c:v>20660.0</c:v>
                </c:pt>
                <c:pt idx="1599">
                  <c:v>197.0</c:v>
                </c:pt>
                <c:pt idx="1600">
                  <c:v>3588.0</c:v>
                </c:pt>
                <c:pt idx="1601">
                  <c:v>16816.0</c:v>
                </c:pt>
                <c:pt idx="1602">
                  <c:v>2864.0</c:v>
                </c:pt>
                <c:pt idx="1603">
                  <c:v>4464.0</c:v>
                </c:pt>
                <c:pt idx="1604">
                  <c:v>8775.0</c:v>
                </c:pt>
                <c:pt idx="1605">
                  <c:v>37883.0</c:v>
                </c:pt>
                <c:pt idx="1606">
                  <c:v>808.0</c:v>
                </c:pt>
                <c:pt idx="1607">
                  <c:v>1212.0</c:v>
                </c:pt>
                <c:pt idx="1608">
                  <c:v>12879.0</c:v>
                </c:pt>
                <c:pt idx="1609">
                  <c:v>4940.0</c:v>
                </c:pt>
                <c:pt idx="1610">
                  <c:v>761.0</c:v>
                </c:pt>
                <c:pt idx="1611">
                  <c:v>5382.0</c:v>
                </c:pt>
                <c:pt idx="1612">
                  <c:v>2180.0</c:v>
                </c:pt>
                <c:pt idx="1613">
                  <c:v>15156.0</c:v>
                </c:pt>
                <c:pt idx="1614">
                  <c:v>1311.0</c:v>
                </c:pt>
                <c:pt idx="1615">
                  <c:v>472.0</c:v>
                </c:pt>
                <c:pt idx="1616">
                  <c:v>1443.0</c:v>
                </c:pt>
                <c:pt idx="1617">
                  <c:v>4486.0</c:v>
                </c:pt>
                <c:pt idx="1618">
                  <c:v>193.0</c:v>
                </c:pt>
                <c:pt idx="1619">
                  <c:v>4989.0</c:v>
                </c:pt>
                <c:pt idx="1620">
                  <c:v>12017.0</c:v>
                </c:pt>
                <c:pt idx="1621">
                  <c:v>22783.0</c:v>
                </c:pt>
                <c:pt idx="1622">
                  <c:v>3169.0</c:v>
                </c:pt>
                <c:pt idx="1623">
                  <c:v>2875.0</c:v>
                </c:pt>
                <c:pt idx="1624">
                  <c:v>22566.0</c:v>
                </c:pt>
                <c:pt idx="1625">
                  <c:v>10686.0</c:v>
                </c:pt>
                <c:pt idx="1626">
                  <c:v>863.0</c:v>
                </c:pt>
                <c:pt idx="1627">
                  <c:v>7918.0</c:v>
                </c:pt>
                <c:pt idx="1628">
                  <c:v>3376.0</c:v>
                </c:pt>
                <c:pt idx="1629">
                  <c:v>572.0</c:v>
                </c:pt>
                <c:pt idx="1630">
                  <c:v>1804.0</c:v>
                </c:pt>
                <c:pt idx="1631">
                  <c:v>7532.0</c:v>
                </c:pt>
                <c:pt idx="1632">
                  <c:v>18410.0</c:v>
                </c:pt>
                <c:pt idx="1633">
                  <c:v>4166.0</c:v>
                </c:pt>
                <c:pt idx="1634">
                  <c:v>10188.0</c:v>
                </c:pt>
                <c:pt idx="1635">
                  <c:v>36444.0</c:v>
                </c:pt>
                <c:pt idx="1636">
                  <c:v>2043.0</c:v>
                </c:pt>
                <c:pt idx="1637">
                  <c:v>1062.0</c:v>
                </c:pt>
                <c:pt idx="1638">
                  <c:v>23795.0</c:v>
                </c:pt>
                <c:pt idx="1639">
                  <c:v>9527.0</c:v>
                </c:pt>
                <c:pt idx="1640">
                  <c:v>3149.0</c:v>
                </c:pt>
                <c:pt idx="1641">
                  <c:v>2250.0</c:v>
                </c:pt>
                <c:pt idx="1642">
                  <c:v>16411.0</c:v>
                </c:pt>
                <c:pt idx="1643">
                  <c:v>2450.0</c:v>
                </c:pt>
                <c:pt idx="1644">
                  <c:v>2397.0</c:v>
                </c:pt>
                <c:pt idx="1645">
                  <c:v>8381.0</c:v>
                </c:pt>
                <c:pt idx="1646">
                  <c:v>34446.0</c:v>
                </c:pt>
                <c:pt idx="1647">
                  <c:v>3983.0</c:v>
                </c:pt>
                <c:pt idx="1648">
                  <c:v>16708.0</c:v>
                </c:pt>
                <c:pt idx="1649">
                  <c:v>1616.0</c:v>
                </c:pt>
                <c:pt idx="1650">
                  <c:v>94.0</c:v>
                </c:pt>
                <c:pt idx="1651">
                  <c:v>11894.0</c:v>
                </c:pt>
                <c:pt idx="1652">
                  <c:v>981.0</c:v>
                </c:pt>
                <c:pt idx="1653">
                  <c:v>2069.0</c:v>
                </c:pt>
                <c:pt idx="1654">
                  <c:v>1190.0</c:v>
                </c:pt>
                <c:pt idx="1655">
                  <c:v>634.0</c:v>
                </c:pt>
                <c:pt idx="1656">
                  <c:v>23130.0</c:v>
                </c:pt>
                <c:pt idx="1657">
                  <c:v>13136.0</c:v>
                </c:pt>
                <c:pt idx="1658">
                  <c:v>6752.0</c:v>
                </c:pt>
                <c:pt idx="1659">
                  <c:v>2762.0</c:v>
                </c:pt>
                <c:pt idx="1660">
                  <c:v>1978.0</c:v>
                </c:pt>
                <c:pt idx="1661">
                  <c:v>112984.0</c:v>
                </c:pt>
                <c:pt idx="1662">
                  <c:v>5244.0</c:v>
                </c:pt>
                <c:pt idx="1663">
                  <c:v>559.0</c:v>
                </c:pt>
                <c:pt idx="1664">
                  <c:v>915.0</c:v>
                </c:pt>
                <c:pt idx="1665">
                  <c:v>4275.0</c:v>
                </c:pt>
                <c:pt idx="1666">
                  <c:v>677.0</c:v>
                </c:pt>
                <c:pt idx="1667">
                  <c:v>2528.0</c:v>
                </c:pt>
                <c:pt idx="1668">
                  <c:v>10319.0</c:v>
                </c:pt>
                <c:pt idx="1669">
                  <c:v>4004.0</c:v>
                </c:pt>
                <c:pt idx="1670">
                  <c:v>14567.0</c:v>
                </c:pt>
                <c:pt idx="1671">
                  <c:v>28939.0</c:v>
                </c:pt>
                <c:pt idx="1672">
                  <c:v>17981.0</c:v>
                </c:pt>
                <c:pt idx="1673">
                  <c:v>3203.0</c:v>
                </c:pt>
                <c:pt idx="1674">
                  <c:v>25813.0</c:v>
                </c:pt>
                <c:pt idx="1675">
                  <c:v>3839.0</c:v>
                </c:pt>
                <c:pt idx="1676">
                  <c:v>3949.0</c:v>
                </c:pt>
                <c:pt idx="1677">
                  <c:v>7714.0</c:v>
                </c:pt>
                <c:pt idx="1678">
                  <c:v>6458.0</c:v>
                </c:pt>
                <c:pt idx="1679">
                  <c:v>31552.0</c:v>
                </c:pt>
                <c:pt idx="1680">
                  <c:v>31715.0</c:v>
                </c:pt>
                <c:pt idx="1681">
                  <c:v>18423.0</c:v>
                </c:pt>
                <c:pt idx="1682">
                  <c:v>1539.0</c:v>
                </c:pt>
                <c:pt idx="1683">
                  <c:v>2325.0</c:v>
                </c:pt>
                <c:pt idx="1684">
                  <c:v>3001.0</c:v>
                </c:pt>
                <c:pt idx="1685">
                  <c:v>9531.0</c:v>
                </c:pt>
                <c:pt idx="1686">
                  <c:v>4219.0</c:v>
                </c:pt>
                <c:pt idx="1687">
                  <c:v>2133.0</c:v>
                </c:pt>
                <c:pt idx="1688">
                  <c:v>7185.0</c:v>
                </c:pt>
                <c:pt idx="1689">
                  <c:v>2924.0</c:v>
                </c:pt>
                <c:pt idx="1690">
                  <c:v>1427.0</c:v>
                </c:pt>
                <c:pt idx="1691">
                  <c:v>71918.0</c:v>
                </c:pt>
                <c:pt idx="1692">
                  <c:v>6864.0</c:v>
                </c:pt>
                <c:pt idx="1693">
                  <c:v>2855.0</c:v>
                </c:pt>
                <c:pt idx="1694">
                  <c:v>42531.0</c:v>
                </c:pt>
                <c:pt idx="1695">
                  <c:v>286.0</c:v>
                </c:pt>
                <c:pt idx="1696">
                  <c:v>3313.0</c:v>
                </c:pt>
                <c:pt idx="1697">
                  <c:v>35386.0</c:v>
                </c:pt>
                <c:pt idx="1698">
                  <c:v>25732.0</c:v>
                </c:pt>
                <c:pt idx="1699">
                  <c:v>23349.0</c:v>
                </c:pt>
                <c:pt idx="1700">
                  <c:v>9777.0</c:v>
                </c:pt>
                <c:pt idx="1701">
                  <c:v>21784.0</c:v>
                </c:pt>
                <c:pt idx="1702">
                  <c:v>1217.0</c:v>
                </c:pt>
                <c:pt idx="1703">
                  <c:v>5774.0</c:v>
                </c:pt>
                <c:pt idx="1704">
                  <c:v>2856.0</c:v>
                </c:pt>
                <c:pt idx="1705">
                  <c:v>2144.0</c:v>
                </c:pt>
                <c:pt idx="1706">
                  <c:v>1997.0</c:v>
                </c:pt>
                <c:pt idx="1707">
                  <c:v>3929.0</c:v>
                </c:pt>
                <c:pt idx="1708">
                  <c:v>4566.0</c:v>
                </c:pt>
                <c:pt idx="1709">
                  <c:v>91.0</c:v>
                </c:pt>
                <c:pt idx="1710">
                  <c:v>1994.0</c:v>
                </c:pt>
                <c:pt idx="1711">
                  <c:v>19736.0</c:v>
                </c:pt>
                <c:pt idx="1712">
                  <c:v>38892.0</c:v>
                </c:pt>
                <c:pt idx="1713">
                  <c:v>1150.0</c:v>
                </c:pt>
                <c:pt idx="1714">
                  <c:v>2352.0</c:v>
                </c:pt>
                <c:pt idx="1715">
                  <c:v>3672.0</c:v>
                </c:pt>
                <c:pt idx="1716">
                  <c:v>185.0</c:v>
                </c:pt>
                <c:pt idx="1717">
                  <c:v>50989.0</c:v>
                </c:pt>
                <c:pt idx="1718">
                  <c:v>7240.0</c:v>
                </c:pt>
                <c:pt idx="1719">
                  <c:v>16397.0</c:v>
                </c:pt>
                <c:pt idx="1720">
                  <c:v>6741.0</c:v>
                </c:pt>
                <c:pt idx="1721">
                  <c:v>375.0</c:v>
                </c:pt>
                <c:pt idx="1722">
                  <c:v>3369.0</c:v>
                </c:pt>
                <c:pt idx="1723">
                  <c:v>4011.0</c:v>
                </c:pt>
                <c:pt idx="1724">
                  <c:v>2464.0</c:v>
                </c:pt>
                <c:pt idx="1725">
                  <c:v>2112.0</c:v>
                </c:pt>
                <c:pt idx="1726">
                  <c:v>3442.0</c:v>
                </c:pt>
                <c:pt idx="1727">
                  <c:v>327.0</c:v>
                </c:pt>
                <c:pt idx="1728">
                  <c:v>25000.0</c:v>
                </c:pt>
                <c:pt idx="1729">
                  <c:v>6084.0</c:v>
                </c:pt>
                <c:pt idx="1730">
                  <c:v>8761.0</c:v>
                </c:pt>
                <c:pt idx="1731">
                  <c:v>2742.0</c:v>
                </c:pt>
                <c:pt idx="1732">
                  <c:v>5825.0</c:v>
                </c:pt>
                <c:pt idx="1733">
                  <c:v>10076.0</c:v>
                </c:pt>
                <c:pt idx="1734">
                  <c:v>1630.0</c:v>
                </c:pt>
                <c:pt idx="1735">
                  <c:v>7677.0</c:v>
                </c:pt>
                <c:pt idx="1736">
                  <c:v>1130.0</c:v>
                </c:pt>
                <c:pt idx="1737">
                  <c:v>3213.0</c:v>
                </c:pt>
                <c:pt idx="1738">
                  <c:v>7307.0</c:v>
                </c:pt>
                <c:pt idx="1739">
                  <c:v>4311.0</c:v>
                </c:pt>
                <c:pt idx="1740">
                  <c:v>7399.0</c:v>
                </c:pt>
                <c:pt idx="1741">
                  <c:v>35802.0</c:v>
                </c:pt>
                <c:pt idx="1742">
                  <c:v>978.0</c:v>
                </c:pt>
                <c:pt idx="1743">
                  <c:v>570.0</c:v>
                </c:pt>
                <c:pt idx="1744">
                  <c:v>7063.0</c:v>
                </c:pt>
                <c:pt idx="1745">
                  <c:v>2996.0</c:v>
                </c:pt>
                <c:pt idx="1746">
                  <c:v>10755.0</c:v>
                </c:pt>
                <c:pt idx="1747">
                  <c:v>12453.0</c:v>
                </c:pt>
                <c:pt idx="1748">
                  <c:v>6185.0</c:v>
                </c:pt>
                <c:pt idx="1749">
                  <c:v>19081.0</c:v>
                </c:pt>
                <c:pt idx="1750">
                  <c:v>1357.0</c:v>
                </c:pt>
                <c:pt idx="1751">
                  <c:v>3691.0</c:v>
                </c:pt>
                <c:pt idx="1752">
                  <c:v>5085.0</c:v>
                </c:pt>
                <c:pt idx="1753">
                  <c:v>14700.0</c:v>
                </c:pt>
                <c:pt idx="1754">
                  <c:v>12355.0</c:v>
                </c:pt>
                <c:pt idx="1755">
                  <c:v>66.0</c:v>
                </c:pt>
                <c:pt idx="1756">
                  <c:v>14399.0</c:v>
                </c:pt>
                <c:pt idx="1757">
                  <c:v>25304.0</c:v>
                </c:pt>
                <c:pt idx="1758">
                  <c:v>1071.0</c:v>
                </c:pt>
                <c:pt idx="1759">
                  <c:v>4624.0</c:v>
                </c:pt>
                <c:pt idx="1760">
                  <c:v>3701.0</c:v>
                </c:pt>
                <c:pt idx="1761">
                  <c:v>1756.0</c:v>
                </c:pt>
                <c:pt idx="1762">
                  <c:v>854.0</c:v>
                </c:pt>
                <c:pt idx="1763">
                  <c:v>3886.0</c:v>
                </c:pt>
                <c:pt idx="1764">
                  <c:v>4153.0</c:v>
                </c:pt>
                <c:pt idx="1765">
                  <c:v>1463.0</c:v>
                </c:pt>
                <c:pt idx="1766">
                  <c:v>2330.0</c:v>
                </c:pt>
                <c:pt idx="1767">
                  <c:v>5986.0</c:v>
                </c:pt>
                <c:pt idx="1768">
                  <c:v>15634.0</c:v>
                </c:pt>
                <c:pt idx="1769">
                  <c:v>3088.0</c:v>
                </c:pt>
                <c:pt idx="1770">
                  <c:v>2605.0</c:v>
                </c:pt>
                <c:pt idx="1771">
                  <c:v>10640.0</c:v>
                </c:pt>
                <c:pt idx="1772">
                  <c:v>154.0</c:v>
                </c:pt>
                <c:pt idx="1773">
                  <c:v>2132.0</c:v>
                </c:pt>
                <c:pt idx="1774">
                  <c:v>9760.0</c:v>
                </c:pt>
                <c:pt idx="1775">
                  <c:v>5231.0</c:v>
                </c:pt>
                <c:pt idx="1776">
                  <c:v>1920.0</c:v>
                </c:pt>
                <c:pt idx="1777">
                  <c:v>678.0</c:v>
                </c:pt>
                <c:pt idx="1778">
                  <c:v>1264.0</c:v>
                </c:pt>
                <c:pt idx="1779">
                  <c:v>4502.0</c:v>
                </c:pt>
                <c:pt idx="1780">
                  <c:v>7756.0</c:v>
                </c:pt>
                <c:pt idx="1781">
                  <c:v>459.0</c:v>
                </c:pt>
                <c:pt idx="1782">
                  <c:v>13563.0</c:v>
                </c:pt>
                <c:pt idx="1783">
                  <c:v>671.0</c:v>
                </c:pt>
                <c:pt idx="1784">
                  <c:v>860.0</c:v>
                </c:pt>
                <c:pt idx="1785">
                  <c:v>1037.0</c:v>
                </c:pt>
                <c:pt idx="1786">
                  <c:v>17182.0</c:v>
                </c:pt>
                <c:pt idx="1787">
                  <c:v>40996.0</c:v>
                </c:pt>
                <c:pt idx="1788">
                  <c:v>64259.0</c:v>
                </c:pt>
                <c:pt idx="1789">
                  <c:v>16743.0</c:v>
                </c:pt>
                <c:pt idx="1790">
                  <c:v>2086.0</c:v>
                </c:pt>
                <c:pt idx="1791">
                  <c:v>32423.0</c:v>
                </c:pt>
                <c:pt idx="1792">
                  <c:v>4077.0</c:v>
                </c:pt>
                <c:pt idx="1793">
                  <c:v>16598.0</c:v>
                </c:pt>
                <c:pt idx="1794">
                  <c:v>31338.0</c:v>
                </c:pt>
                <c:pt idx="1795">
                  <c:v>38786.0</c:v>
                </c:pt>
                <c:pt idx="1796">
                  <c:v>20310.0</c:v>
                </c:pt>
                <c:pt idx="1797">
                  <c:v>17012.0</c:v>
                </c:pt>
                <c:pt idx="1798">
                  <c:v>30911.0</c:v>
                </c:pt>
                <c:pt idx="1799">
                  <c:v>869.0</c:v>
                </c:pt>
                <c:pt idx="1800">
                  <c:v>8734.0</c:v>
                </c:pt>
                <c:pt idx="1801">
                  <c:v>4930.0</c:v>
                </c:pt>
                <c:pt idx="1802">
                  <c:v>2421.0</c:v>
                </c:pt>
                <c:pt idx="1803">
                  <c:v>1484.0</c:v>
                </c:pt>
                <c:pt idx="1804">
                  <c:v>3108.0</c:v>
                </c:pt>
                <c:pt idx="1805">
                  <c:v>1360.0</c:v>
                </c:pt>
                <c:pt idx="1806">
                  <c:v>23194.0</c:v>
                </c:pt>
                <c:pt idx="1807">
                  <c:v>433.0</c:v>
                </c:pt>
                <c:pt idx="1808">
                  <c:v>3433.0</c:v>
                </c:pt>
                <c:pt idx="1809">
                  <c:v>7949.0</c:v>
                </c:pt>
                <c:pt idx="1810">
                  <c:v>1639.0</c:v>
                </c:pt>
                <c:pt idx="1811">
                  <c:v>4697.0</c:v>
                </c:pt>
                <c:pt idx="1812">
                  <c:v>574.0</c:v>
                </c:pt>
                <c:pt idx="1813">
                  <c:v>3053.0</c:v>
                </c:pt>
                <c:pt idx="1814">
                  <c:v>5520.0</c:v>
                </c:pt>
                <c:pt idx="1815">
                  <c:v>2292.0</c:v>
                </c:pt>
                <c:pt idx="1816">
                  <c:v>45772.0</c:v>
                </c:pt>
                <c:pt idx="1817">
                  <c:v>3343.0</c:v>
                </c:pt>
                <c:pt idx="1818">
                  <c:v>31788.0</c:v>
                </c:pt>
                <c:pt idx="1819">
                  <c:v>240.0</c:v>
                </c:pt>
                <c:pt idx="1820">
                  <c:v>463.0</c:v>
                </c:pt>
                <c:pt idx="1821">
                  <c:v>777.0</c:v>
                </c:pt>
                <c:pt idx="1822">
                  <c:v>41046.0</c:v>
                </c:pt>
                <c:pt idx="1823">
                  <c:v>32481.0</c:v>
                </c:pt>
                <c:pt idx="1824">
                  <c:v>467.0</c:v>
                </c:pt>
                <c:pt idx="1825">
                  <c:v>13974.0</c:v>
                </c:pt>
                <c:pt idx="1826">
                  <c:v>9098.0</c:v>
                </c:pt>
                <c:pt idx="1827">
                  <c:v>826.0</c:v>
                </c:pt>
                <c:pt idx="1828">
                  <c:v>1330.0</c:v>
                </c:pt>
                <c:pt idx="1829">
                  <c:v>12558.0</c:v>
                </c:pt>
                <c:pt idx="1830">
                  <c:v>2528.0</c:v>
                </c:pt>
                <c:pt idx="1831">
                  <c:v>4816.0</c:v>
                </c:pt>
                <c:pt idx="1832">
                  <c:v>807.0</c:v>
                </c:pt>
                <c:pt idx="1833">
                  <c:v>1006.0</c:v>
                </c:pt>
                <c:pt idx="1834">
                  <c:v>1389.0</c:v>
                </c:pt>
                <c:pt idx="1835">
                  <c:v>35507.0</c:v>
                </c:pt>
                <c:pt idx="1836">
                  <c:v>305.0</c:v>
                </c:pt>
                <c:pt idx="1837">
                  <c:v>6403.0</c:v>
                </c:pt>
                <c:pt idx="1838">
                  <c:v>2692.0</c:v>
                </c:pt>
                <c:pt idx="1839">
                  <c:v>2945.0</c:v>
                </c:pt>
                <c:pt idx="1840">
                  <c:v>4804.0</c:v>
                </c:pt>
                <c:pt idx="1841">
                  <c:v>55681.0</c:v>
                </c:pt>
                <c:pt idx="1842">
                  <c:v>14824.0</c:v>
                </c:pt>
                <c:pt idx="1843">
                  <c:v>3486.0</c:v>
                </c:pt>
                <c:pt idx="1844">
                  <c:v>2231.0</c:v>
                </c:pt>
                <c:pt idx="1845">
                  <c:v>12023.0</c:v>
                </c:pt>
                <c:pt idx="1846">
                  <c:v>5080.0</c:v>
                </c:pt>
                <c:pt idx="1847">
                  <c:v>2168.0</c:v>
                </c:pt>
                <c:pt idx="1848">
                  <c:v>1975.0</c:v>
                </c:pt>
                <c:pt idx="1849">
                  <c:v>7192.0</c:v>
                </c:pt>
                <c:pt idx="1850">
                  <c:v>1513.0</c:v>
                </c:pt>
                <c:pt idx="1851">
                  <c:v>4625.0</c:v>
                </c:pt>
                <c:pt idx="1852">
                  <c:v>27761.0</c:v>
                </c:pt>
                <c:pt idx="1853">
                  <c:v>13026.0</c:v>
                </c:pt>
                <c:pt idx="1854">
                  <c:v>6350.0</c:v>
                </c:pt>
                <c:pt idx="1855">
                  <c:v>1780.0</c:v>
                </c:pt>
                <c:pt idx="1856">
                  <c:v>370.0</c:v>
                </c:pt>
                <c:pt idx="1857">
                  <c:v>3579.0</c:v>
                </c:pt>
                <c:pt idx="1858">
                  <c:v>2037.0</c:v>
                </c:pt>
                <c:pt idx="1859">
                  <c:v>87.0</c:v>
                </c:pt>
                <c:pt idx="1860">
                  <c:v>2907.0</c:v>
                </c:pt>
                <c:pt idx="1861">
                  <c:v>1808.0</c:v>
                </c:pt>
                <c:pt idx="1862">
                  <c:v>64.0</c:v>
                </c:pt>
                <c:pt idx="1863">
                  <c:v>3721.0</c:v>
                </c:pt>
                <c:pt idx="1864">
                  <c:v>18975.0</c:v>
                </c:pt>
                <c:pt idx="1865">
                  <c:v>1681.0</c:v>
                </c:pt>
                <c:pt idx="1866">
                  <c:v>1996.0</c:v>
                </c:pt>
                <c:pt idx="1867">
                  <c:v>658.0</c:v>
                </c:pt>
                <c:pt idx="1868">
                  <c:v>34771.0</c:v>
                </c:pt>
                <c:pt idx="1869">
                  <c:v>271.0</c:v>
                </c:pt>
                <c:pt idx="1870">
                  <c:v>16658.0</c:v>
                </c:pt>
                <c:pt idx="1871">
                  <c:v>1817.0</c:v>
                </c:pt>
                <c:pt idx="1872">
                  <c:v>9614.0</c:v>
                </c:pt>
                <c:pt idx="1873">
                  <c:v>12044.0</c:v>
                </c:pt>
                <c:pt idx="1874">
                  <c:v>1787.0</c:v>
                </c:pt>
                <c:pt idx="1875">
                  <c:v>694.0</c:v>
                </c:pt>
                <c:pt idx="1876">
                  <c:v>15590.0</c:v>
                </c:pt>
                <c:pt idx="1877">
                  <c:v>1731.0</c:v>
                </c:pt>
                <c:pt idx="1878">
                  <c:v>5632.0</c:v>
                </c:pt>
                <c:pt idx="1879">
                  <c:v>1400.0</c:v>
                </c:pt>
                <c:pt idx="1880">
                  <c:v>11050.0</c:v>
                </c:pt>
                <c:pt idx="1881">
                  <c:v>2800.0</c:v>
                </c:pt>
                <c:pt idx="1882">
                  <c:v>1137.0</c:v>
                </c:pt>
                <c:pt idx="1883">
                  <c:v>3121.0</c:v>
                </c:pt>
                <c:pt idx="1884">
                  <c:v>21960.0</c:v>
                </c:pt>
                <c:pt idx="1885">
                  <c:v>5312.0</c:v>
                </c:pt>
                <c:pt idx="1886">
                  <c:v>2470.0</c:v>
                </c:pt>
                <c:pt idx="1887">
                  <c:v>391.0</c:v>
                </c:pt>
                <c:pt idx="1888">
                  <c:v>10198.0</c:v>
                </c:pt>
                <c:pt idx="1889">
                  <c:v>4413.0</c:v>
                </c:pt>
                <c:pt idx="1890">
                  <c:v>1200.0</c:v>
                </c:pt>
                <c:pt idx="1891">
                  <c:v>2148.0</c:v>
                </c:pt>
                <c:pt idx="1892">
                  <c:v>2444.0</c:v>
                </c:pt>
                <c:pt idx="1893">
                  <c:v>946.0</c:v>
                </c:pt>
                <c:pt idx="1894">
                  <c:v>3875.0</c:v>
                </c:pt>
                <c:pt idx="1895">
                  <c:v>197.0</c:v>
                </c:pt>
                <c:pt idx="1896">
                  <c:v>10574.0</c:v>
                </c:pt>
                <c:pt idx="1897">
                  <c:v>7670.0</c:v>
                </c:pt>
                <c:pt idx="1898">
                  <c:v>5761.0</c:v>
                </c:pt>
                <c:pt idx="1899">
                  <c:v>120.0</c:v>
                </c:pt>
                <c:pt idx="1900">
                  <c:v>632.0</c:v>
                </c:pt>
                <c:pt idx="1901">
                  <c:v>8229.0</c:v>
                </c:pt>
                <c:pt idx="1902">
                  <c:v>3481.0</c:v>
                </c:pt>
                <c:pt idx="1903">
                  <c:v>17872.0</c:v>
                </c:pt>
                <c:pt idx="1904">
                  <c:v>2582.0</c:v>
                </c:pt>
                <c:pt idx="1905">
                  <c:v>22793.0</c:v>
                </c:pt>
                <c:pt idx="1906">
                  <c:v>1905.0</c:v>
                </c:pt>
                <c:pt idx="1907">
                  <c:v>4520.0</c:v>
                </c:pt>
                <c:pt idx="1908">
                  <c:v>6883.0</c:v>
                </c:pt>
                <c:pt idx="1909">
                  <c:v>1556.0</c:v>
                </c:pt>
                <c:pt idx="1910">
                  <c:v>1704.0</c:v>
                </c:pt>
                <c:pt idx="1911">
                  <c:v>163.0</c:v>
                </c:pt>
                <c:pt idx="1912">
                  <c:v>1446.0</c:v>
                </c:pt>
                <c:pt idx="1913">
                  <c:v>69.0</c:v>
                </c:pt>
                <c:pt idx="1914">
                  <c:v>8409.0</c:v>
                </c:pt>
                <c:pt idx="1915">
                  <c:v>3740.0</c:v>
                </c:pt>
                <c:pt idx="1916">
                  <c:v>232.0</c:v>
                </c:pt>
                <c:pt idx="1917">
                  <c:v>7593.0</c:v>
                </c:pt>
                <c:pt idx="1918">
                  <c:v>1028.0</c:v>
                </c:pt>
                <c:pt idx="1919">
                  <c:v>35263.0</c:v>
                </c:pt>
                <c:pt idx="1920">
                  <c:v>520.0</c:v>
                </c:pt>
                <c:pt idx="1921">
                  <c:v>18769.0</c:v>
                </c:pt>
                <c:pt idx="1922">
                  <c:v>3381.0</c:v>
                </c:pt>
                <c:pt idx="1923">
                  <c:v>4745.0</c:v>
                </c:pt>
                <c:pt idx="1924">
                  <c:v>4215.0</c:v>
                </c:pt>
                <c:pt idx="1925">
                  <c:v>1493.0</c:v>
                </c:pt>
                <c:pt idx="1926">
                  <c:v>4119.0</c:v>
                </c:pt>
                <c:pt idx="1927">
                  <c:v>810.0</c:v>
                </c:pt>
                <c:pt idx="1928">
                  <c:v>3423.0</c:v>
                </c:pt>
                <c:pt idx="1929">
                  <c:v>421.0</c:v>
                </c:pt>
                <c:pt idx="1930">
                  <c:v>11490.0</c:v>
                </c:pt>
                <c:pt idx="1931">
                  <c:v>84.0</c:v>
                </c:pt>
                <c:pt idx="1932">
                  <c:v>1468.0</c:v>
                </c:pt>
                <c:pt idx="1933">
                  <c:v>483.0</c:v>
                </c:pt>
                <c:pt idx="1934">
                  <c:v>970.0</c:v>
                </c:pt>
                <c:pt idx="1935">
                  <c:v>1064.0</c:v>
                </c:pt>
                <c:pt idx="1936">
                  <c:v>2017.0</c:v>
                </c:pt>
                <c:pt idx="1937">
                  <c:v>3890.0</c:v>
                </c:pt>
                <c:pt idx="1938">
                  <c:v>18390.0</c:v>
                </c:pt>
                <c:pt idx="1939">
                  <c:v>517.0</c:v>
                </c:pt>
                <c:pt idx="1940">
                  <c:v>6101.0</c:v>
                </c:pt>
                <c:pt idx="1941">
                  <c:v>80.0</c:v>
                </c:pt>
                <c:pt idx="1942">
                  <c:v>3911.0</c:v>
                </c:pt>
                <c:pt idx="1943">
                  <c:v>31648.0</c:v>
                </c:pt>
                <c:pt idx="1944">
                  <c:v>9784.0</c:v>
                </c:pt>
                <c:pt idx="1945">
                  <c:v>11413.0</c:v>
                </c:pt>
                <c:pt idx="1946">
                  <c:v>177.0</c:v>
                </c:pt>
                <c:pt idx="1947">
                  <c:v>2083.0</c:v>
                </c:pt>
                <c:pt idx="1948">
                  <c:v>2482.0</c:v>
                </c:pt>
                <c:pt idx="1949">
                  <c:v>1190.0</c:v>
                </c:pt>
                <c:pt idx="1950">
                  <c:v>2294.0</c:v>
                </c:pt>
                <c:pt idx="1951">
                  <c:v>581.0</c:v>
                </c:pt>
                <c:pt idx="1952">
                  <c:v>49.0</c:v>
                </c:pt>
                <c:pt idx="1953">
                  <c:v>5210.0</c:v>
                </c:pt>
                <c:pt idx="1954">
                  <c:v>1192.0</c:v>
                </c:pt>
                <c:pt idx="1955">
                  <c:v>801.0</c:v>
                </c:pt>
                <c:pt idx="1956">
                  <c:v>14787.0</c:v>
                </c:pt>
                <c:pt idx="1957">
                  <c:v>2182.0</c:v>
                </c:pt>
                <c:pt idx="1958">
                  <c:v>923.0</c:v>
                </c:pt>
                <c:pt idx="1959">
                  <c:v>5245.0</c:v>
                </c:pt>
                <c:pt idx="1960">
                  <c:v>48576.0</c:v>
                </c:pt>
                <c:pt idx="1961">
                  <c:v>3942.0</c:v>
                </c:pt>
                <c:pt idx="1962">
                  <c:v>2469.0</c:v>
                </c:pt>
                <c:pt idx="1963">
                  <c:v>5871.0</c:v>
                </c:pt>
                <c:pt idx="1964">
                  <c:v>16373.0</c:v>
                </c:pt>
                <c:pt idx="1965">
                  <c:v>9250.0</c:v>
                </c:pt>
                <c:pt idx="1966">
                  <c:v>1678.0</c:v>
                </c:pt>
                <c:pt idx="1967">
                  <c:v>470.0</c:v>
                </c:pt>
                <c:pt idx="1968">
                  <c:v>5872.0</c:v>
                </c:pt>
                <c:pt idx="1969">
                  <c:v>2054.0</c:v>
                </c:pt>
                <c:pt idx="1970">
                  <c:v>254.0</c:v>
                </c:pt>
                <c:pt idx="1971">
                  <c:v>9126.0</c:v>
                </c:pt>
                <c:pt idx="1972">
                  <c:v>221.0</c:v>
                </c:pt>
                <c:pt idx="1973">
                  <c:v>50276.0</c:v>
                </c:pt>
                <c:pt idx="1974">
                  <c:v>2806.0</c:v>
                </c:pt>
                <c:pt idx="1975">
                  <c:v>5114.0</c:v>
                </c:pt>
                <c:pt idx="1976">
                  <c:v>33192.0</c:v>
                </c:pt>
                <c:pt idx="1977">
                  <c:v>86.0</c:v>
                </c:pt>
                <c:pt idx="1978">
                  <c:v>1756.0</c:v>
                </c:pt>
                <c:pt idx="1979">
                  <c:v>4169.0</c:v>
                </c:pt>
                <c:pt idx="1980">
                  <c:v>5100.0</c:v>
                </c:pt>
                <c:pt idx="1981">
                  <c:v>5445.0</c:v>
                </c:pt>
                <c:pt idx="1982">
                  <c:v>202.0</c:v>
                </c:pt>
                <c:pt idx="1983">
                  <c:v>5515.0</c:v>
                </c:pt>
                <c:pt idx="1984">
                  <c:v>2226.0</c:v>
                </c:pt>
                <c:pt idx="1985">
                  <c:v>2085.0</c:v>
                </c:pt>
                <c:pt idx="1986">
                  <c:v>4687.0</c:v>
                </c:pt>
                <c:pt idx="1987">
                  <c:v>2136.0</c:v>
                </c:pt>
                <c:pt idx="1988">
                  <c:v>1103.0</c:v>
                </c:pt>
                <c:pt idx="1989">
                  <c:v>1961.0</c:v>
                </c:pt>
                <c:pt idx="1990">
                  <c:v>2831.0</c:v>
                </c:pt>
                <c:pt idx="1991">
                  <c:v>30698.0</c:v>
                </c:pt>
                <c:pt idx="1992">
                  <c:v>65913.0</c:v>
                </c:pt>
                <c:pt idx="1993">
                  <c:v>989.0</c:v>
                </c:pt>
                <c:pt idx="1994">
                  <c:v>963.0</c:v>
                </c:pt>
                <c:pt idx="1995">
                  <c:v>26942.0</c:v>
                </c:pt>
                <c:pt idx="1996">
                  <c:v>27508.0</c:v>
                </c:pt>
                <c:pt idx="1997">
                  <c:v>6676.0</c:v>
                </c:pt>
                <c:pt idx="1998">
                  <c:v>29035.0</c:v>
                </c:pt>
                <c:pt idx="1999">
                  <c:v>1076.0</c:v>
                </c:pt>
                <c:pt idx="2000">
                  <c:v>11162.0</c:v>
                </c:pt>
                <c:pt idx="2001">
                  <c:v>491.0</c:v>
                </c:pt>
                <c:pt idx="2002">
                  <c:v>2211.0</c:v>
                </c:pt>
                <c:pt idx="2003">
                  <c:v>3032.0</c:v>
                </c:pt>
                <c:pt idx="2004">
                  <c:v>4934.0</c:v>
                </c:pt>
                <c:pt idx="2005">
                  <c:v>2031.0</c:v>
                </c:pt>
                <c:pt idx="2006">
                  <c:v>1563.0</c:v>
                </c:pt>
                <c:pt idx="2007">
                  <c:v>1844.0</c:v>
                </c:pt>
                <c:pt idx="2008">
                  <c:v>3677.0</c:v>
                </c:pt>
                <c:pt idx="2009">
                  <c:v>2414.0</c:v>
                </c:pt>
                <c:pt idx="2010">
                  <c:v>743.0</c:v>
                </c:pt>
                <c:pt idx="2011">
                  <c:v>1540.0</c:v>
                </c:pt>
                <c:pt idx="2012">
                  <c:v>1462.0</c:v>
                </c:pt>
                <c:pt idx="2013">
                  <c:v>27699.0</c:v>
                </c:pt>
                <c:pt idx="2014">
                  <c:v>14052.0</c:v>
                </c:pt>
                <c:pt idx="2015">
                  <c:v>1180.0</c:v>
                </c:pt>
                <c:pt idx="2016">
                  <c:v>4106.0</c:v>
                </c:pt>
                <c:pt idx="2017">
                  <c:v>694.0</c:v>
                </c:pt>
                <c:pt idx="2018">
                  <c:v>6499.0</c:v>
                </c:pt>
                <c:pt idx="2019">
                  <c:v>884.0</c:v>
                </c:pt>
                <c:pt idx="2020">
                  <c:v>1108.0</c:v>
                </c:pt>
                <c:pt idx="2021">
                  <c:v>9306.0</c:v>
                </c:pt>
                <c:pt idx="2022">
                  <c:v>877.0</c:v>
                </c:pt>
                <c:pt idx="2023">
                  <c:v>3369.0</c:v>
                </c:pt>
                <c:pt idx="2024">
                  <c:v>3152.0</c:v>
                </c:pt>
                <c:pt idx="2025">
                  <c:v>47611.0</c:v>
                </c:pt>
                <c:pt idx="2026">
                  <c:v>3769.0</c:v>
                </c:pt>
                <c:pt idx="2027">
                  <c:v>5.0</c:v>
                </c:pt>
                <c:pt idx="2028">
                  <c:v>5851.0</c:v>
                </c:pt>
                <c:pt idx="2029">
                  <c:v>3147.0</c:v>
                </c:pt>
                <c:pt idx="2030">
                  <c:v>18110.0</c:v>
                </c:pt>
                <c:pt idx="2031">
                  <c:v>6887.0</c:v>
                </c:pt>
                <c:pt idx="2032">
                  <c:v>204.0</c:v>
                </c:pt>
                <c:pt idx="2033">
                  <c:v>1425.0</c:v>
                </c:pt>
                <c:pt idx="2034">
                  <c:v>1154.0</c:v>
                </c:pt>
                <c:pt idx="2035">
                  <c:v>1162.0</c:v>
                </c:pt>
                <c:pt idx="2036">
                  <c:v>40268.0</c:v>
                </c:pt>
                <c:pt idx="2037">
                  <c:v>33116.0</c:v>
                </c:pt>
                <c:pt idx="2038">
                  <c:v>2153.0</c:v>
                </c:pt>
                <c:pt idx="2039">
                  <c:v>4015.0</c:v>
                </c:pt>
                <c:pt idx="2040">
                  <c:v>41358.0</c:v>
                </c:pt>
                <c:pt idx="2041">
                  <c:v>50.0</c:v>
                </c:pt>
                <c:pt idx="2042">
                  <c:v>1590.0</c:v>
                </c:pt>
                <c:pt idx="2043">
                  <c:v>3274.0</c:v>
                </c:pt>
                <c:pt idx="2044">
                  <c:v>3957.0</c:v>
                </c:pt>
                <c:pt idx="2045">
                  <c:v>1124.0</c:v>
                </c:pt>
                <c:pt idx="2046">
                  <c:v>1286.0</c:v>
                </c:pt>
                <c:pt idx="2047">
                  <c:v>1516.0</c:v>
                </c:pt>
                <c:pt idx="2048">
                  <c:v>30174.0</c:v>
                </c:pt>
                <c:pt idx="2049">
                  <c:v>3485.0</c:v>
                </c:pt>
                <c:pt idx="2050">
                  <c:v>239.0</c:v>
                </c:pt>
                <c:pt idx="2051">
                  <c:v>810.0</c:v>
                </c:pt>
                <c:pt idx="2052">
                  <c:v>2696.0</c:v>
                </c:pt>
                <c:pt idx="2053">
                  <c:v>445.0</c:v>
                </c:pt>
                <c:pt idx="2054">
                  <c:v>4328.0</c:v>
                </c:pt>
                <c:pt idx="2055">
                  <c:v>837.0</c:v>
                </c:pt>
                <c:pt idx="2056">
                  <c:v>1573.0</c:v>
                </c:pt>
                <c:pt idx="2057">
                  <c:v>4825.0</c:v>
                </c:pt>
                <c:pt idx="2058">
                  <c:v>1372.0</c:v>
                </c:pt>
                <c:pt idx="2059">
                  <c:v>43119.0</c:v>
                </c:pt>
                <c:pt idx="2060">
                  <c:v>2403.0</c:v>
                </c:pt>
                <c:pt idx="2061">
                  <c:v>6943.0</c:v>
                </c:pt>
                <c:pt idx="2062">
                  <c:v>8588.0</c:v>
                </c:pt>
                <c:pt idx="2063">
                  <c:v>306.0</c:v>
                </c:pt>
                <c:pt idx="2064">
                  <c:v>46697.0</c:v>
                </c:pt>
                <c:pt idx="2065">
                  <c:v>42779.0</c:v>
                </c:pt>
                <c:pt idx="2066">
                  <c:v>3025.0</c:v>
                </c:pt>
                <c:pt idx="2067">
                  <c:v>1075.0</c:v>
                </c:pt>
                <c:pt idx="2068">
                  <c:v>7730.0</c:v>
                </c:pt>
                <c:pt idx="2069">
                  <c:v>1848.0</c:v>
                </c:pt>
                <c:pt idx="2070">
                  <c:v>4314.0</c:v>
                </c:pt>
                <c:pt idx="2071">
                  <c:v>3715.0</c:v>
                </c:pt>
                <c:pt idx="2072">
                  <c:v>1332.0</c:v>
                </c:pt>
                <c:pt idx="2073">
                  <c:v>1565.0</c:v>
                </c:pt>
                <c:pt idx="2074">
                  <c:v>193.0</c:v>
                </c:pt>
                <c:pt idx="2075">
                  <c:v>1455.0</c:v>
                </c:pt>
                <c:pt idx="2076">
                  <c:v>9471.0</c:v>
                </c:pt>
                <c:pt idx="2077">
                  <c:v>2333.0</c:v>
                </c:pt>
                <c:pt idx="2078">
                  <c:v>8874.0</c:v>
                </c:pt>
                <c:pt idx="2079">
                  <c:v>1646.0</c:v>
                </c:pt>
                <c:pt idx="2080">
                  <c:v>3988.0</c:v>
                </c:pt>
                <c:pt idx="2081">
                  <c:v>2689.0</c:v>
                </c:pt>
                <c:pt idx="2082">
                  <c:v>2148.0</c:v>
                </c:pt>
                <c:pt idx="2083">
                  <c:v>196.0</c:v>
                </c:pt>
                <c:pt idx="2084">
                  <c:v>4061.0</c:v>
                </c:pt>
                <c:pt idx="2085">
                  <c:v>1261.0</c:v>
                </c:pt>
                <c:pt idx="2086">
                  <c:v>819.0</c:v>
                </c:pt>
                <c:pt idx="2087">
                  <c:v>4122.0</c:v>
                </c:pt>
                <c:pt idx="2088">
                  <c:v>2137.0</c:v>
                </c:pt>
                <c:pt idx="2089">
                  <c:v>747.0</c:v>
                </c:pt>
                <c:pt idx="2090">
                  <c:v>878.0</c:v>
                </c:pt>
                <c:pt idx="2091">
                  <c:v>674.0</c:v>
                </c:pt>
                <c:pt idx="2092">
                  <c:v>10133.0</c:v>
                </c:pt>
                <c:pt idx="2093">
                  <c:v>2146.0</c:v>
                </c:pt>
                <c:pt idx="2094">
                  <c:v>3903.0</c:v>
                </c:pt>
                <c:pt idx="2095">
                  <c:v>183.0</c:v>
                </c:pt>
                <c:pt idx="2096">
                  <c:v>573.0</c:v>
                </c:pt>
                <c:pt idx="2097">
                  <c:v>39.0</c:v>
                </c:pt>
                <c:pt idx="2098">
                  <c:v>177.0</c:v>
                </c:pt>
                <c:pt idx="2099">
                  <c:v>659.0</c:v>
                </c:pt>
                <c:pt idx="2100">
                  <c:v>7440.0</c:v>
                </c:pt>
                <c:pt idx="2101">
                  <c:v>55117.0</c:v>
                </c:pt>
                <c:pt idx="2102">
                  <c:v>117.0</c:v>
                </c:pt>
                <c:pt idx="2103">
                  <c:v>493.0</c:v>
                </c:pt>
                <c:pt idx="2104">
                  <c:v>2120.0</c:v>
                </c:pt>
                <c:pt idx="2105">
                  <c:v>636.0</c:v>
                </c:pt>
                <c:pt idx="2106">
                  <c:v>780.0</c:v>
                </c:pt>
                <c:pt idx="2107">
                  <c:v>8337.0</c:v>
                </c:pt>
                <c:pt idx="2108">
                  <c:v>5464.0</c:v>
                </c:pt>
                <c:pt idx="2109">
                  <c:v>2709.0</c:v>
                </c:pt>
                <c:pt idx="2110">
                  <c:v>5114.0</c:v>
                </c:pt>
                <c:pt idx="2111">
                  <c:v>1051.0</c:v>
                </c:pt>
                <c:pt idx="2112">
                  <c:v>6001.0</c:v>
                </c:pt>
                <c:pt idx="2113">
                  <c:v>146.0</c:v>
                </c:pt>
                <c:pt idx="2114">
                  <c:v>321.0</c:v>
                </c:pt>
                <c:pt idx="2115">
                  <c:v>4280.0</c:v>
                </c:pt>
                <c:pt idx="2116">
                  <c:v>2775.0</c:v>
                </c:pt>
                <c:pt idx="2117">
                  <c:v>2618.0</c:v>
                </c:pt>
                <c:pt idx="2118">
                  <c:v>36393.0</c:v>
                </c:pt>
                <c:pt idx="2119">
                  <c:v>6951.0</c:v>
                </c:pt>
                <c:pt idx="2120">
                  <c:v>1045.0</c:v>
                </c:pt>
                <c:pt idx="2121">
                  <c:v>4126.0</c:v>
                </c:pt>
                <c:pt idx="2122">
                  <c:v>2885.0</c:v>
                </c:pt>
                <c:pt idx="2123">
                  <c:v>3844.0</c:v>
                </c:pt>
                <c:pt idx="2124">
                  <c:v>9397.0</c:v>
                </c:pt>
                <c:pt idx="2125">
                  <c:v>3403.0</c:v>
                </c:pt>
                <c:pt idx="2126">
                  <c:v>2639.0</c:v>
                </c:pt>
                <c:pt idx="2127">
                  <c:v>3644.0</c:v>
                </c:pt>
                <c:pt idx="2128">
                  <c:v>2999.0</c:v>
                </c:pt>
                <c:pt idx="2129">
                  <c:v>3023.0</c:v>
                </c:pt>
                <c:pt idx="2130">
                  <c:v>593.0</c:v>
                </c:pt>
                <c:pt idx="2131">
                  <c:v>1428.0</c:v>
                </c:pt>
                <c:pt idx="2132">
                  <c:v>53943.0</c:v>
                </c:pt>
                <c:pt idx="2133">
                  <c:v>2152.0</c:v>
                </c:pt>
                <c:pt idx="2134">
                  <c:v>5014.0</c:v>
                </c:pt>
                <c:pt idx="2135">
                  <c:v>609.0</c:v>
                </c:pt>
                <c:pt idx="2136">
                  <c:v>2902.0</c:v>
                </c:pt>
                <c:pt idx="2137">
                  <c:v>348.0</c:v>
                </c:pt>
                <c:pt idx="2138">
                  <c:v>2695.0</c:v>
                </c:pt>
                <c:pt idx="2139">
                  <c:v>14938.0</c:v>
                </c:pt>
                <c:pt idx="2140">
                  <c:v>1049.0</c:v>
                </c:pt>
                <c:pt idx="2141">
                  <c:v>322.0</c:v>
                </c:pt>
                <c:pt idx="2142">
                  <c:v>1115.0</c:v>
                </c:pt>
                <c:pt idx="2143">
                  <c:v>33359.0</c:v>
                </c:pt>
                <c:pt idx="2144">
                  <c:v>827.0</c:v>
                </c:pt>
                <c:pt idx="2145">
                  <c:v>1507.0</c:v>
                </c:pt>
                <c:pt idx="2146">
                  <c:v>4666.0</c:v>
                </c:pt>
                <c:pt idx="2147">
                  <c:v>2353.0</c:v>
                </c:pt>
                <c:pt idx="2148">
                  <c:v>1973.0</c:v>
                </c:pt>
                <c:pt idx="2149">
                  <c:v>252.0</c:v>
                </c:pt>
                <c:pt idx="2150">
                  <c:v>163.0</c:v>
                </c:pt>
                <c:pt idx="2151">
                  <c:v>620.0</c:v>
                </c:pt>
                <c:pt idx="2152">
                  <c:v>736.0</c:v>
                </c:pt>
                <c:pt idx="2153">
                  <c:v>1685.0</c:v>
                </c:pt>
                <c:pt idx="2154">
                  <c:v>1320.0</c:v>
                </c:pt>
                <c:pt idx="2155">
                  <c:v>9186.0</c:v>
                </c:pt>
                <c:pt idx="2156">
                  <c:v>29202.0</c:v>
                </c:pt>
                <c:pt idx="2157">
                  <c:v>27004.0</c:v>
                </c:pt>
                <c:pt idx="2158">
                  <c:v>1746.0</c:v>
                </c:pt>
                <c:pt idx="2159">
                  <c:v>217.0</c:v>
                </c:pt>
                <c:pt idx="2160">
                  <c:v>167.0</c:v>
                </c:pt>
                <c:pt idx="2161">
                  <c:v>443.0</c:v>
                </c:pt>
                <c:pt idx="2162">
                  <c:v>4928.0</c:v>
                </c:pt>
                <c:pt idx="2163">
                  <c:v>3156.0</c:v>
                </c:pt>
                <c:pt idx="2164">
                  <c:v>10690.0</c:v>
                </c:pt>
                <c:pt idx="2165">
                  <c:v>3189.0</c:v>
                </c:pt>
                <c:pt idx="2166">
                  <c:v>345.0</c:v>
                </c:pt>
                <c:pt idx="2167">
                  <c:v>605.0</c:v>
                </c:pt>
                <c:pt idx="2168">
                  <c:v>339.0</c:v>
                </c:pt>
                <c:pt idx="2169">
                  <c:v>18.0</c:v>
                </c:pt>
                <c:pt idx="2170">
                  <c:v>1475.0</c:v>
                </c:pt>
                <c:pt idx="2171">
                  <c:v>369.0</c:v>
                </c:pt>
                <c:pt idx="2172">
                  <c:v>1469.0</c:v>
                </c:pt>
                <c:pt idx="2173">
                  <c:v>3765.0</c:v>
                </c:pt>
                <c:pt idx="2174">
                  <c:v>4142.0</c:v>
                </c:pt>
                <c:pt idx="2175">
                  <c:v>4958.0</c:v>
                </c:pt>
                <c:pt idx="2176">
                  <c:v>31123.0</c:v>
                </c:pt>
                <c:pt idx="2177">
                  <c:v>28321.0</c:v>
                </c:pt>
                <c:pt idx="2178">
                  <c:v>1232.0</c:v>
                </c:pt>
                <c:pt idx="2179">
                  <c:v>2654.0</c:v>
                </c:pt>
                <c:pt idx="2180">
                  <c:v>425.0</c:v>
                </c:pt>
                <c:pt idx="2181">
                  <c:v>645.0</c:v>
                </c:pt>
                <c:pt idx="2182">
                  <c:v>1552.0</c:v>
                </c:pt>
                <c:pt idx="2183">
                  <c:v>3558.0</c:v>
                </c:pt>
                <c:pt idx="2184">
                  <c:v>7344.0</c:v>
                </c:pt>
                <c:pt idx="2185">
                  <c:v>628.0</c:v>
                </c:pt>
                <c:pt idx="2186">
                  <c:v>6841.0</c:v>
                </c:pt>
                <c:pt idx="2187">
                  <c:v>3678.0</c:v>
                </c:pt>
                <c:pt idx="2188">
                  <c:v>3153.0</c:v>
                </c:pt>
                <c:pt idx="2189">
                  <c:v>100.0</c:v>
                </c:pt>
                <c:pt idx="2190">
                  <c:v>6255.0</c:v>
                </c:pt>
                <c:pt idx="2191">
                  <c:v>914.0</c:v>
                </c:pt>
                <c:pt idx="2192">
                  <c:v>1719.0</c:v>
                </c:pt>
                <c:pt idx="2193">
                  <c:v>4813.0</c:v>
                </c:pt>
                <c:pt idx="2194">
                  <c:v>2857.0</c:v>
                </c:pt>
                <c:pt idx="2195">
                  <c:v>689.0</c:v>
                </c:pt>
                <c:pt idx="2196">
                  <c:v>363.0</c:v>
                </c:pt>
                <c:pt idx="2197">
                  <c:v>1499.0</c:v>
                </c:pt>
                <c:pt idx="2198">
                  <c:v>1509.0</c:v>
                </c:pt>
                <c:pt idx="2199">
                  <c:v>408.0</c:v>
                </c:pt>
                <c:pt idx="2200">
                  <c:v>24610.0</c:v>
                </c:pt>
                <c:pt idx="2201">
                  <c:v>30797.0</c:v>
                </c:pt>
                <c:pt idx="2202">
                  <c:v>2407.0</c:v>
                </c:pt>
                <c:pt idx="2203">
                  <c:v>46283.0</c:v>
                </c:pt>
                <c:pt idx="2204">
                  <c:v>349.0</c:v>
                </c:pt>
                <c:pt idx="2205">
                  <c:v>1445.0</c:v>
                </c:pt>
                <c:pt idx="2206">
                  <c:v>2310.0</c:v>
                </c:pt>
                <c:pt idx="2207">
                  <c:v>7225.0</c:v>
                </c:pt>
                <c:pt idx="2208">
                  <c:v>3856.0</c:v>
                </c:pt>
                <c:pt idx="2209">
                  <c:v>4026.0</c:v>
                </c:pt>
                <c:pt idx="2210">
                  <c:v>8382.0</c:v>
                </c:pt>
                <c:pt idx="2211">
                  <c:v>2811.0</c:v>
                </c:pt>
                <c:pt idx="2212">
                  <c:v>1128.0</c:v>
                </c:pt>
                <c:pt idx="2213">
                  <c:v>4512.0</c:v>
                </c:pt>
                <c:pt idx="2214">
                  <c:v>14433.0</c:v>
                </c:pt>
                <c:pt idx="2215">
                  <c:v>821.0</c:v>
                </c:pt>
                <c:pt idx="2216">
                  <c:v>480.0</c:v>
                </c:pt>
                <c:pt idx="2217">
                  <c:v>287.0</c:v>
                </c:pt>
                <c:pt idx="2218">
                  <c:v>3322.0</c:v>
                </c:pt>
                <c:pt idx="2219">
                  <c:v>2099.0</c:v>
                </c:pt>
                <c:pt idx="2220">
                  <c:v>2953.0</c:v>
                </c:pt>
                <c:pt idx="2221">
                  <c:v>31096.0</c:v>
                </c:pt>
                <c:pt idx="2222">
                  <c:v>1996.0</c:v>
                </c:pt>
                <c:pt idx="2223">
                  <c:v>834.0</c:v>
                </c:pt>
                <c:pt idx="2224">
                  <c:v>588.0</c:v>
                </c:pt>
                <c:pt idx="2225">
                  <c:v>1583.0</c:v>
                </c:pt>
                <c:pt idx="2226">
                  <c:v>4435.0</c:v>
                </c:pt>
                <c:pt idx="2227">
                  <c:v>9557.0</c:v>
                </c:pt>
                <c:pt idx="2228">
                  <c:v>953.0</c:v>
                </c:pt>
                <c:pt idx="2229">
                  <c:v>3742.0</c:v>
                </c:pt>
                <c:pt idx="2230">
                  <c:v>1225.0</c:v>
                </c:pt>
                <c:pt idx="2231">
                  <c:v>2568.0</c:v>
                </c:pt>
                <c:pt idx="2232">
                  <c:v>845.0</c:v>
                </c:pt>
                <c:pt idx="2233">
                  <c:v>966.0</c:v>
                </c:pt>
                <c:pt idx="2234">
                  <c:v>2933.0</c:v>
                </c:pt>
                <c:pt idx="2235">
                  <c:v>11114.0</c:v>
                </c:pt>
                <c:pt idx="2236">
                  <c:v>1312.0</c:v>
                </c:pt>
                <c:pt idx="2237">
                  <c:v>2693.0</c:v>
                </c:pt>
                <c:pt idx="2238">
                  <c:v>2395.0</c:v>
                </c:pt>
                <c:pt idx="2239">
                  <c:v>1429.0</c:v>
                </c:pt>
                <c:pt idx="2240">
                  <c:v>1612.0</c:v>
                </c:pt>
                <c:pt idx="2241">
                  <c:v>879.0</c:v>
                </c:pt>
                <c:pt idx="2242">
                  <c:v>1645.0</c:v>
                </c:pt>
                <c:pt idx="2243">
                  <c:v>33410.0</c:v>
                </c:pt>
                <c:pt idx="2244">
                  <c:v>563.0</c:v>
                </c:pt>
                <c:pt idx="2245">
                  <c:v>1498.0</c:v>
                </c:pt>
                <c:pt idx="2246">
                  <c:v>3249.0</c:v>
                </c:pt>
                <c:pt idx="2247">
                  <c:v>295.0</c:v>
                </c:pt>
                <c:pt idx="2248">
                  <c:v>2023.0</c:v>
                </c:pt>
                <c:pt idx="2249">
                  <c:v>1191.0</c:v>
                </c:pt>
                <c:pt idx="2250">
                  <c:v>36349.0</c:v>
                </c:pt>
                <c:pt idx="2251">
                  <c:v>253.0</c:v>
                </c:pt>
                <c:pt idx="2252">
                  <c:v>1379.0</c:v>
                </c:pt>
                <c:pt idx="2253">
                  <c:v>3468.0</c:v>
                </c:pt>
                <c:pt idx="2254">
                  <c:v>1600.0</c:v>
                </c:pt>
                <c:pt idx="2255">
                  <c:v>212.0</c:v>
                </c:pt>
                <c:pt idx="2256">
                  <c:v>1244.0</c:v>
                </c:pt>
                <c:pt idx="2257">
                  <c:v>3647.0</c:v>
                </c:pt>
                <c:pt idx="2258">
                  <c:v>972.0</c:v>
                </c:pt>
                <c:pt idx="2259">
                  <c:v>3281.0</c:v>
                </c:pt>
                <c:pt idx="2260">
                  <c:v>91.0</c:v>
                </c:pt>
                <c:pt idx="2261">
                  <c:v>1114.0</c:v>
                </c:pt>
                <c:pt idx="2262">
                  <c:v>11023.0</c:v>
                </c:pt>
                <c:pt idx="2263">
                  <c:v>39073.0</c:v>
                </c:pt>
                <c:pt idx="2264">
                  <c:v>2100.0</c:v>
                </c:pt>
                <c:pt idx="2265">
                  <c:v>6695.0</c:v>
                </c:pt>
                <c:pt idx="2266">
                  <c:v>28711.0</c:v>
                </c:pt>
                <c:pt idx="2267">
                  <c:v>528.0</c:v>
                </c:pt>
                <c:pt idx="2268">
                  <c:v>85.0</c:v>
                </c:pt>
                <c:pt idx="2269">
                  <c:v>2345.0</c:v>
                </c:pt>
                <c:pt idx="2270">
                  <c:v>881.0</c:v>
                </c:pt>
                <c:pt idx="2271">
                  <c:v>8282.0</c:v>
                </c:pt>
                <c:pt idx="2272">
                  <c:v>9768.0</c:v>
                </c:pt>
                <c:pt idx="2273">
                  <c:v>373.0</c:v>
                </c:pt>
                <c:pt idx="2274">
                  <c:v>1219.0</c:v>
                </c:pt>
                <c:pt idx="2275">
                  <c:v>56166.0</c:v>
                </c:pt>
                <c:pt idx="2276">
                  <c:v>3511.0</c:v>
                </c:pt>
                <c:pt idx="2277">
                  <c:v>654.0</c:v>
                </c:pt>
                <c:pt idx="2278">
                  <c:v>1065.0</c:v>
                </c:pt>
                <c:pt idx="2279">
                  <c:v>1498.0</c:v>
                </c:pt>
                <c:pt idx="2280">
                  <c:v>5806.0</c:v>
                </c:pt>
                <c:pt idx="2281">
                  <c:v>6878.0</c:v>
                </c:pt>
                <c:pt idx="2282">
                  <c:v>50584.0</c:v>
                </c:pt>
                <c:pt idx="2283">
                  <c:v>461.0</c:v>
                </c:pt>
                <c:pt idx="2284">
                  <c:v>1157.0</c:v>
                </c:pt>
                <c:pt idx="2285">
                  <c:v>207.0</c:v>
                </c:pt>
                <c:pt idx="2286">
                  <c:v>3295.0</c:v>
                </c:pt>
                <c:pt idx="2287">
                  <c:v>1566.0</c:v>
                </c:pt>
                <c:pt idx="2288">
                  <c:v>2468.0</c:v>
                </c:pt>
                <c:pt idx="2289">
                  <c:v>945.0</c:v>
                </c:pt>
                <c:pt idx="2290">
                  <c:v>583.0</c:v>
                </c:pt>
                <c:pt idx="2291">
                  <c:v>1017.0</c:v>
                </c:pt>
                <c:pt idx="2292">
                  <c:v>533.0</c:v>
                </c:pt>
                <c:pt idx="2293">
                  <c:v>943.0</c:v>
                </c:pt>
                <c:pt idx="2294">
                  <c:v>5413.0</c:v>
                </c:pt>
                <c:pt idx="2295">
                  <c:v>1181.0</c:v>
                </c:pt>
                <c:pt idx="2296">
                  <c:v>587.0</c:v>
                </c:pt>
                <c:pt idx="2297">
                  <c:v>4695.0</c:v>
                </c:pt>
                <c:pt idx="2298">
                  <c:v>12281.0</c:v>
                </c:pt>
                <c:pt idx="2299">
                  <c:v>10655.0</c:v>
                </c:pt>
                <c:pt idx="2300">
                  <c:v>128.0</c:v>
                </c:pt>
                <c:pt idx="2301">
                  <c:v>1578.0</c:v>
                </c:pt>
                <c:pt idx="2302">
                  <c:v>1083.0</c:v>
                </c:pt>
                <c:pt idx="2303">
                  <c:v>1033.0</c:v>
                </c:pt>
                <c:pt idx="2304">
                  <c:v>6738.0</c:v>
                </c:pt>
                <c:pt idx="2305">
                  <c:v>1215.0</c:v>
                </c:pt>
                <c:pt idx="2306">
                  <c:v>3981.0</c:v>
                </c:pt>
                <c:pt idx="2307">
                  <c:v>547.0</c:v>
                </c:pt>
                <c:pt idx="2308">
                  <c:v>698.0</c:v>
                </c:pt>
                <c:pt idx="2309">
                  <c:v>2638.0</c:v>
                </c:pt>
                <c:pt idx="2310">
                  <c:v>99.0</c:v>
                </c:pt>
                <c:pt idx="2311">
                  <c:v>4945.0</c:v>
                </c:pt>
                <c:pt idx="2312">
                  <c:v>546.0</c:v>
                </c:pt>
                <c:pt idx="2313">
                  <c:v>1245.0</c:v>
                </c:pt>
                <c:pt idx="2314">
                  <c:v>708.0</c:v>
                </c:pt>
                <c:pt idx="2315">
                  <c:v>335.0</c:v>
                </c:pt>
                <c:pt idx="2316">
                  <c:v>24919.0</c:v>
                </c:pt>
                <c:pt idx="2317">
                  <c:v>342.0</c:v>
                </c:pt>
                <c:pt idx="2318">
                  <c:v>5618.0</c:v>
                </c:pt>
                <c:pt idx="2319">
                  <c:v>29670.0</c:v>
                </c:pt>
                <c:pt idx="2320">
                  <c:v>3238.0</c:v>
                </c:pt>
                <c:pt idx="2321">
                  <c:v>2119.0</c:v>
                </c:pt>
                <c:pt idx="2322">
                  <c:v>2768.0</c:v>
                </c:pt>
                <c:pt idx="2323">
                  <c:v>22436.0</c:v>
                </c:pt>
                <c:pt idx="2324">
                  <c:v>601.0</c:v>
                </c:pt>
                <c:pt idx="2325">
                  <c:v>7259.0</c:v>
                </c:pt>
                <c:pt idx="2326">
                  <c:v>6534.0</c:v>
                </c:pt>
                <c:pt idx="2327">
                  <c:v>2662.0</c:v>
                </c:pt>
                <c:pt idx="2328">
                  <c:v>7765.0</c:v>
                </c:pt>
                <c:pt idx="2329">
                  <c:v>2042.0</c:v>
                </c:pt>
                <c:pt idx="2330">
                  <c:v>3801.0</c:v>
                </c:pt>
                <c:pt idx="2331">
                  <c:v>1220.0</c:v>
                </c:pt>
                <c:pt idx="2332">
                  <c:v>6006.0</c:v>
                </c:pt>
                <c:pt idx="2333">
                  <c:v>1505.0</c:v>
                </c:pt>
                <c:pt idx="2334">
                  <c:v>4784.0</c:v>
                </c:pt>
                <c:pt idx="2335">
                  <c:v>32384.0</c:v>
                </c:pt>
                <c:pt idx="2336">
                  <c:v>6832.0</c:v>
                </c:pt>
                <c:pt idx="2337">
                  <c:v>31114.0</c:v>
                </c:pt>
                <c:pt idx="2338">
                  <c:v>3024.0</c:v>
                </c:pt>
                <c:pt idx="2339">
                  <c:v>759.0</c:v>
                </c:pt>
                <c:pt idx="2340">
                  <c:v>1563.0</c:v>
                </c:pt>
                <c:pt idx="2341">
                  <c:v>3689.0</c:v>
                </c:pt>
                <c:pt idx="2342">
                  <c:v>854.0</c:v>
                </c:pt>
                <c:pt idx="2343">
                  <c:v>924.0</c:v>
                </c:pt>
                <c:pt idx="2344">
                  <c:v>2437.0</c:v>
                </c:pt>
                <c:pt idx="2345">
                  <c:v>2474.0</c:v>
                </c:pt>
                <c:pt idx="2346">
                  <c:v>896.0</c:v>
                </c:pt>
                <c:pt idx="2347">
                  <c:v>2966.0</c:v>
                </c:pt>
                <c:pt idx="2348">
                  <c:v>3339.0</c:v>
                </c:pt>
                <c:pt idx="2349">
                  <c:v>11729.0</c:v>
                </c:pt>
                <c:pt idx="2350">
                  <c:v>1061.0</c:v>
                </c:pt>
                <c:pt idx="2351">
                  <c:v>26270.0</c:v>
                </c:pt>
                <c:pt idx="2352">
                  <c:v>18110.0</c:v>
                </c:pt>
                <c:pt idx="2353">
                  <c:v>333.0</c:v>
                </c:pt>
                <c:pt idx="2354">
                  <c:v>393.0</c:v>
                </c:pt>
                <c:pt idx="2355">
                  <c:v>3124.0</c:v>
                </c:pt>
                <c:pt idx="2356">
                  <c:v>2224.0</c:v>
                </c:pt>
                <c:pt idx="2357">
                  <c:v>2525.0</c:v>
                </c:pt>
                <c:pt idx="2358">
                  <c:v>2311.0</c:v>
                </c:pt>
                <c:pt idx="2359">
                  <c:v>1197.0</c:v>
                </c:pt>
                <c:pt idx="2360">
                  <c:v>390.0</c:v>
                </c:pt>
                <c:pt idx="2361">
                  <c:v>1385.0</c:v>
                </c:pt>
                <c:pt idx="2362">
                  <c:v>2853.0</c:v>
                </c:pt>
                <c:pt idx="2363">
                  <c:v>473.0</c:v>
                </c:pt>
                <c:pt idx="2364">
                  <c:v>3052.0</c:v>
                </c:pt>
                <c:pt idx="2365">
                  <c:v>4243.0</c:v>
                </c:pt>
                <c:pt idx="2366">
                  <c:v>2014.0</c:v>
                </c:pt>
                <c:pt idx="2367">
                  <c:v>2658.0</c:v>
                </c:pt>
                <c:pt idx="2368">
                  <c:v>8815.0</c:v>
                </c:pt>
                <c:pt idx="2369">
                  <c:v>591.0</c:v>
                </c:pt>
                <c:pt idx="2370">
                  <c:v>10412.0</c:v>
                </c:pt>
                <c:pt idx="2371">
                  <c:v>4716.0</c:v>
                </c:pt>
                <c:pt idx="2372">
                  <c:v>35071.0</c:v>
                </c:pt>
                <c:pt idx="2373">
                  <c:v>1071.0</c:v>
                </c:pt>
                <c:pt idx="2374">
                  <c:v>4738.0</c:v>
                </c:pt>
                <c:pt idx="2375">
                  <c:v>2240.0</c:v>
                </c:pt>
                <c:pt idx="2376">
                  <c:v>1347.0</c:v>
                </c:pt>
                <c:pt idx="2377">
                  <c:v>6353.0</c:v>
                </c:pt>
                <c:pt idx="2378">
                  <c:v>3664.0</c:v>
                </c:pt>
                <c:pt idx="2379">
                  <c:v>620.0</c:v>
                </c:pt>
                <c:pt idx="2380">
                  <c:v>136.0</c:v>
                </c:pt>
                <c:pt idx="2381">
                  <c:v>2650.0</c:v>
                </c:pt>
                <c:pt idx="2382">
                  <c:v>155.0</c:v>
                </c:pt>
                <c:pt idx="2383">
                  <c:v>815.0</c:v>
                </c:pt>
                <c:pt idx="2384">
                  <c:v>20802.0</c:v>
                </c:pt>
                <c:pt idx="2385">
                  <c:v>4109.0</c:v>
                </c:pt>
                <c:pt idx="2386">
                  <c:v>745.0</c:v>
                </c:pt>
                <c:pt idx="2387">
                  <c:v>1350.0</c:v>
                </c:pt>
                <c:pt idx="2388">
                  <c:v>12051.0</c:v>
                </c:pt>
                <c:pt idx="2389">
                  <c:v>1465.0</c:v>
                </c:pt>
                <c:pt idx="2390">
                  <c:v>2427.0</c:v>
                </c:pt>
                <c:pt idx="2391">
                  <c:v>4017.0</c:v>
                </c:pt>
                <c:pt idx="2392">
                  <c:v>3446.0</c:v>
                </c:pt>
                <c:pt idx="2393">
                  <c:v>125.0</c:v>
                </c:pt>
                <c:pt idx="2394">
                  <c:v>2557.0</c:v>
                </c:pt>
                <c:pt idx="2395">
                  <c:v>1684.0</c:v>
                </c:pt>
                <c:pt idx="2396">
                  <c:v>602.0</c:v>
                </c:pt>
                <c:pt idx="2397">
                  <c:v>982.0</c:v>
                </c:pt>
                <c:pt idx="2398">
                  <c:v>1519.0</c:v>
                </c:pt>
                <c:pt idx="2399">
                  <c:v>1563.0</c:v>
                </c:pt>
                <c:pt idx="2400">
                  <c:v>2458.0</c:v>
                </c:pt>
                <c:pt idx="2401">
                  <c:v>3762.0</c:v>
                </c:pt>
                <c:pt idx="2402">
                  <c:v>1411.0</c:v>
                </c:pt>
                <c:pt idx="2403">
                  <c:v>13927.0</c:v>
                </c:pt>
                <c:pt idx="2404">
                  <c:v>17522.0</c:v>
                </c:pt>
                <c:pt idx="2405">
                  <c:v>4549.0</c:v>
                </c:pt>
                <c:pt idx="2406">
                  <c:v>2721.0</c:v>
                </c:pt>
                <c:pt idx="2407">
                  <c:v>3073.0</c:v>
                </c:pt>
                <c:pt idx="2408">
                  <c:v>5160.0</c:v>
                </c:pt>
                <c:pt idx="2409">
                  <c:v>983.0</c:v>
                </c:pt>
                <c:pt idx="2410">
                  <c:v>2502.0</c:v>
                </c:pt>
                <c:pt idx="2411">
                  <c:v>1202.0</c:v>
                </c:pt>
                <c:pt idx="2412">
                  <c:v>6526.0</c:v>
                </c:pt>
                <c:pt idx="2413">
                  <c:v>2638.0</c:v>
                </c:pt>
                <c:pt idx="2414">
                  <c:v>7131.0</c:v>
                </c:pt>
                <c:pt idx="2415">
                  <c:v>629.0</c:v>
                </c:pt>
                <c:pt idx="2416">
                  <c:v>6592.0</c:v>
                </c:pt>
                <c:pt idx="2417">
                  <c:v>40944.0</c:v>
                </c:pt>
                <c:pt idx="2418">
                  <c:v>4078.0</c:v>
                </c:pt>
                <c:pt idx="2419">
                  <c:v>1872.0</c:v>
                </c:pt>
                <c:pt idx="2420">
                  <c:v>3390.0</c:v>
                </c:pt>
                <c:pt idx="2421">
                  <c:v>27396.0</c:v>
                </c:pt>
                <c:pt idx="2422">
                  <c:v>2281.0</c:v>
                </c:pt>
                <c:pt idx="2423">
                  <c:v>5199.0</c:v>
                </c:pt>
                <c:pt idx="2424">
                  <c:v>4056.0</c:v>
                </c:pt>
                <c:pt idx="2425">
                  <c:v>380.0</c:v>
                </c:pt>
                <c:pt idx="2426">
                  <c:v>1161.0</c:v>
                </c:pt>
                <c:pt idx="2427">
                  <c:v>620.0</c:v>
                </c:pt>
                <c:pt idx="2428">
                  <c:v>1383.0</c:v>
                </c:pt>
                <c:pt idx="2429">
                  <c:v>3464.0</c:v>
                </c:pt>
                <c:pt idx="2430">
                  <c:v>997.0</c:v>
                </c:pt>
                <c:pt idx="2431">
                  <c:v>2617.0</c:v>
                </c:pt>
                <c:pt idx="2432">
                  <c:v>2999.0</c:v>
                </c:pt>
                <c:pt idx="2433">
                  <c:v>495.0</c:v>
                </c:pt>
                <c:pt idx="2434">
                  <c:v>6078.0</c:v>
                </c:pt>
                <c:pt idx="2435">
                  <c:v>1114.0</c:v>
                </c:pt>
                <c:pt idx="2436">
                  <c:v>63485.0</c:v>
                </c:pt>
                <c:pt idx="2437">
                  <c:v>91.0</c:v>
                </c:pt>
                <c:pt idx="2438">
                  <c:v>2126.0</c:v>
                </c:pt>
                <c:pt idx="2439">
                  <c:v>1713.0</c:v>
                </c:pt>
                <c:pt idx="2440">
                  <c:v>1595.0</c:v>
                </c:pt>
                <c:pt idx="2441">
                  <c:v>3831.0</c:v>
                </c:pt>
                <c:pt idx="2442">
                  <c:v>371.0</c:v>
                </c:pt>
                <c:pt idx="2443">
                  <c:v>1132.0</c:v>
                </c:pt>
                <c:pt idx="2444">
                  <c:v>487.0</c:v>
                </c:pt>
                <c:pt idx="2445">
                  <c:v>1891.0</c:v>
                </c:pt>
                <c:pt idx="2446">
                  <c:v>1622.0</c:v>
                </c:pt>
                <c:pt idx="2447">
                  <c:v>2157.0</c:v>
                </c:pt>
                <c:pt idx="2448">
                  <c:v>897.0</c:v>
                </c:pt>
                <c:pt idx="2449">
                  <c:v>523.0</c:v>
                </c:pt>
                <c:pt idx="2450">
                  <c:v>2513.0</c:v>
                </c:pt>
                <c:pt idx="2451">
                  <c:v>1518.0</c:v>
                </c:pt>
                <c:pt idx="2452">
                  <c:v>223.0</c:v>
                </c:pt>
                <c:pt idx="2453">
                  <c:v>37187.0</c:v>
                </c:pt>
                <c:pt idx="2454">
                  <c:v>3791.0</c:v>
                </c:pt>
                <c:pt idx="2455">
                  <c:v>4425.0</c:v>
                </c:pt>
                <c:pt idx="2456">
                  <c:v>1129.0</c:v>
                </c:pt>
                <c:pt idx="2457">
                  <c:v>12326.0</c:v>
                </c:pt>
                <c:pt idx="2458">
                  <c:v>4508.0</c:v>
                </c:pt>
                <c:pt idx="2459">
                  <c:v>1252.0</c:v>
                </c:pt>
                <c:pt idx="2460">
                  <c:v>2244.0</c:v>
                </c:pt>
                <c:pt idx="2461">
                  <c:v>10480.0</c:v>
                </c:pt>
                <c:pt idx="2462">
                  <c:v>28907.0</c:v>
                </c:pt>
                <c:pt idx="2463">
                  <c:v>750.0</c:v>
                </c:pt>
                <c:pt idx="2464">
                  <c:v>4420.0</c:v>
                </c:pt>
                <c:pt idx="2465">
                  <c:v>375.0</c:v>
                </c:pt>
                <c:pt idx="2466">
                  <c:v>915.0</c:v>
                </c:pt>
                <c:pt idx="2467">
                  <c:v>1232.0</c:v>
                </c:pt>
                <c:pt idx="2468">
                  <c:v>45241.0</c:v>
                </c:pt>
                <c:pt idx="2469">
                  <c:v>3706.0</c:v>
                </c:pt>
                <c:pt idx="2470">
                  <c:v>12413.0</c:v>
                </c:pt>
                <c:pt idx="2471">
                  <c:v>5633.0</c:v>
                </c:pt>
                <c:pt idx="2472">
                  <c:v>5195.0</c:v>
                </c:pt>
                <c:pt idx="2473">
                  <c:v>1723.0</c:v>
                </c:pt>
                <c:pt idx="2474">
                  <c:v>114.0</c:v>
                </c:pt>
                <c:pt idx="2475">
                  <c:v>975.0</c:v>
                </c:pt>
                <c:pt idx="2476">
                  <c:v>11470.0</c:v>
                </c:pt>
                <c:pt idx="2477">
                  <c:v>5716.0</c:v>
                </c:pt>
                <c:pt idx="2478">
                  <c:v>3168.0</c:v>
                </c:pt>
                <c:pt idx="2479">
                  <c:v>1227.0</c:v>
                </c:pt>
                <c:pt idx="2480">
                  <c:v>1601.0</c:v>
                </c:pt>
                <c:pt idx="2481">
                  <c:v>3354.0</c:v>
                </c:pt>
                <c:pt idx="2482">
                  <c:v>2251.0</c:v>
                </c:pt>
                <c:pt idx="2483">
                  <c:v>2144.0</c:v>
                </c:pt>
                <c:pt idx="2484">
                  <c:v>18665.0</c:v>
                </c:pt>
                <c:pt idx="2485">
                  <c:v>318.0</c:v>
                </c:pt>
                <c:pt idx="2486">
                  <c:v>1235.0</c:v>
                </c:pt>
                <c:pt idx="2487">
                  <c:v>677.0</c:v>
                </c:pt>
                <c:pt idx="2488">
                  <c:v>1236.0</c:v>
                </c:pt>
                <c:pt idx="2489">
                  <c:v>1822.0</c:v>
                </c:pt>
                <c:pt idx="2490">
                  <c:v>3110.0</c:v>
                </c:pt>
                <c:pt idx="2491">
                  <c:v>564.0</c:v>
                </c:pt>
                <c:pt idx="2492">
                  <c:v>1882.0</c:v>
                </c:pt>
                <c:pt idx="2493">
                  <c:v>2948.0</c:v>
                </c:pt>
                <c:pt idx="2494">
                  <c:v>7268.0</c:v>
                </c:pt>
                <c:pt idx="2495">
                  <c:v>2407.0</c:v>
                </c:pt>
                <c:pt idx="2496">
                  <c:v>1038.0</c:v>
                </c:pt>
                <c:pt idx="2497">
                  <c:v>5462.0</c:v>
                </c:pt>
                <c:pt idx="2498">
                  <c:v>5343.0</c:v>
                </c:pt>
                <c:pt idx="2499">
                  <c:v>1383.0</c:v>
                </c:pt>
                <c:pt idx="2500">
                  <c:v>1698.0</c:v>
                </c:pt>
                <c:pt idx="2501">
                  <c:v>3208.0</c:v>
                </c:pt>
                <c:pt idx="2502">
                  <c:v>1259.0</c:v>
                </c:pt>
                <c:pt idx="2503">
                  <c:v>3661.0</c:v>
                </c:pt>
                <c:pt idx="2504">
                  <c:v>1937.0</c:v>
                </c:pt>
                <c:pt idx="2505">
                  <c:v>363.0</c:v>
                </c:pt>
                <c:pt idx="2506">
                  <c:v>21720.0</c:v>
                </c:pt>
                <c:pt idx="2507">
                  <c:v>4006.0</c:v>
                </c:pt>
                <c:pt idx="2508">
                  <c:v>13183.0</c:v>
                </c:pt>
                <c:pt idx="2509">
                  <c:v>2345.0</c:v>
                </c:pt>
                <c:pt idx="2510">
                  <c:v>9237.0</c:v>
                </c:pt>
                <c:pt idx="2511">
                  <c:v>5923.0</c:v>
                </c:pt>
                <c:pt idx="2512">
                  <c:v>5809.0</c:v>
                </c:pt>
                <c:pt idx="2513">
                  <c:v>1349.0</c:v>
                </c:pt>
                <c:pt idx="2514">
                  <c:v>158.0</c:v>
                </c:pt>
                <c:pt idx="2515">
                  <c:v>2256.0</c:v>
                </c:pt>
                <c:pt idx="2516">
                  <c:v>218.0</c:v>
                </c:pt>
                <c:pt idx="2517">
                  <c:v>2122.0</c:v>
                </c:pt>
                <c:pt idx="2518">
                  <c:v>10850.0</c:v>
                </c:pt>
                <c:pt idx="2519">
                  <c:v>6877.0</c:v>
                </c:pt>
                <c:pt idx="2520">
                  <c:v>409.0</c:v>
                </c:pt>
                <c:pt idx="2521">
                  <c:v>1555.0</c:v>
                </c:pt>
                <c:pt idx="2522">
                  <c:v>106.0</c:v>
                </c:pt>
                <c:pt idx="2523">
                  <c:v>3127.0</c:v>
                </c:pt>
                <c:pt idx="2524">
                  <c:v>559.0</c:v>
                </c:pt>
                <c:pt idx="2525">
                  <c:v>120.0</c:v>
                </c:pt>
                <c:pt idx="2526">
                  <c:v>1165.0</c:v>
                </c:pt>
                <c:pt idx="2527">
                  <c:v>1370.0</c:v>
                </c:pt>
                <c:pt idx="2528">
                  <c:v>57245.0</c:v>
                </c:pt>
                <c:pt idx="2529">
                  <c:v>3241.0</c:v>
                </c:pt>
                <c:pt idx="2530">
                  <c:v>31581.0</c:v>
                </c:pt>
                <c:pt idx="2531">
                  <c:v>3936.0</c:v>
                </c:pt>
                <c:pt idx="2532">
                  <c:v>68.0</c:v>
                </c:pt>
                <c:pt idx="2533">
                  <c:v>297.0</c:v>
                </c:pt>
                <c:pt idx="2534">
                  <c:v>2235.0</c:v>
                </c:pt>
                <c:pt idx="2535">
                  <c:v>2543.0</c:v>
                </c:pt>
                <c:pt idx="2536">
                  <c:v>1516.0</c:v>
                </c:pt>
                <c:pt idx="2537">
                  <c:v>19604.0</c:v>
                </c:pt>
                <c:pt idx="2538">
                  <c:v>18853.0</c:v>
                </c:pt>
                <c:pt idx="2539">
                  <c:v>3579.0</c:v>
                </c:pt>
                <c:pt idx="2540">
                  <c:v>2574.0</c:v>
                </c:pt>
                <c:pt idx="2541">
                  <c:v>4913.0</c:v>
                </c:pt>
                <c:pt idx="2542">
                  <c:v>2300.0</c:v>
                </c:pt>
                <c:pt idx="2543">
                  <c:v>13973.0</c:v>
                </c:pt>
                <c:pt idx="2544">
                  <c:v>966.0</c:v>
                </c:pt>
                <c:pt idx="2545">
                  <c:v>1543.0</c:v>
                </c:pt>
                <c:pt idx="2546">
                  <c:v>1721.0</c:v>
                </c:pt>
                <c:pt idx="2547">
                  <c:v>1279.0</c:v>
                </c:pt>
                <c:pt idx="2548">
                  <c:v>2433.0</c:v>
                </c:pt>
                <c:pt idx="2549">
                  <c:v>160.0</c:v>
                </c:pt>
                <c:pt idx="2550">
                  <c:v>9363.0</c:v>
                </c:pt>
                <c:pt idx="2551">
                  <c:v>1207.0</c:v>
                </c:pt>
                <c:pt idx="2552">
                  <c:v>2468.0</c:v>
                </c:pt>
                <c:pt idx="2553">
                  <c:v>1632.0</c:v>
                </c:pt>
                <c:pt idx="2554">
                  <c:v>37617.0</c:v>
                </c:pt>
                <c:pt idx="2555">
                  <c:v>2023.0</c:v>
                </c:pt>
                <c:pt idx="2556">
                  <c:v>661.0</c:v>
                </c:pt>
                <c:pt idx="2557">
                  <c:v>1152.0</c:v>
                </c:pt>
                <c:pt idx="2558">
                  <c:v>844.0</c:v>
                </c:pt>
                <c:pt idx="2559">
                  <c:v>1092.0</c:v>
                </c:pt>
                <c:pt idx="2560">
                  <c:v>6743.0</c:v>
                </c:pt>
                <c:pt idx="2561">
                  <c:v>2044.0</c:v>
                </c:pt>
                <c:pt idx="2562">
                  <c:v>61.0</c:v>
                </c:pt>
                <c:pt idx="2563">
                  <c:v>608.0</c:v>
                </c:pt>
                <c:pt idx="2564">
                  <c:v>29490.0</c:v>
                </c:pt>
                <c:pt idx="2565">
                  <c:v>236.0</c:v>
                </c:pt>
                <c:pt idx="2566">
                  <c:v>17380.0</c:v>
                </c:pt>
                <c:pt idx="2567">
                  <c:v>990.0</c:v>
                </c:pt>
                <c:pt idx="2568">
                  <c:v>249.0</c:v>
                </c:pt>
                <c:pt idx="2569">
                  <c:v>701.0</c:v>
                </c:pt>
                <c:pt idx="2570">
                  <c:v>1382.0</c:v>
                </c:pt>
                <c:pt idx="2571">
                  <c:v>639.0</c:v>
                </c:pt>
                <c:pt idx="2572">
                  <c:v>2476.0</c:v>
                </c:pt>
                <c:pt idx="2573">
                  <c:v>1355.0</c:v>
                </c:pt>
                <c:pt idx="2574">
                  <c:v>851.0</c:v>
                </c:pt>
                <c:pt idx="2575">
                  <c:v>79.0</c:v>
                </c:pt>
                <c:pt idx="2576">
                  <c:v>1837.0</c:v>
                </c:pt>
                <c:pt idx="2577">
                  <c:v>896.0</c:v>
                </c:pt>
                <c:pt idx="2578">
                  <c:v>24537.0</c:v>
                </c:pt>
                <c:pt idx="2579">
                  <c:v>428.0</c:v>
                </c:pt>
                <c:pt idx="2580">
                  <c:v>1443.0</c:v>
                </c:pt>
                <c:pt idx="2581">
                  <c:v>1340.0</c:v>
                </c:pt>
                <c:pt idx="2582">
                  <c:v>752.0</c:v>
                </c:pt>
                <c:pt idx="2583">
                  <c:v>568.0</c:v>
                </c:pt>
                <c:pt idx="2584">
                  <c:v>1109.0</c:v>
                </c:pt>
                <c:pt idx="2585">
                  <c:v>21458.0</c:v>
                </c:pt>
                <c:pt idx="2586">
                  <c:v>2562.0</c:v>
                </c:pt>
                <c:pt idx="2587">
                  <c:v>815.0</c:v>
                </c:pt>
                <c:pt idx="2588">
                  <c:v>1743.0</c:v>
                </c:pt>
                <c:pt idx="2589">
                  <c:v>2471.0</c:v>
                </c:pt>
                <c:pt idx="2590">
                  <c:v>1330.0</c:v>
                </c:pt>
                <c:pt idx="2591">
                  <c:v>7407.0</c:v>
                </c:pt>
                <c:pt idx="2592">
                  <c:v>3975.0</c:v>
                </c:pt>
                <c:pt idx="2593">
                  <c:v>248.0</c:v>
                </c:pt>
                <c:pt idx="2594">
                  <c:v>290.0</c:v>
                </c:pt>
                <c:pt idx="2595">
                  <c:v>3346.0</c:v>
                </c:pt>
                <c:pt idx="2596">
                  <c:v>388.0</c:v>
                </c:pt>
                <c:pt idx="2597">
                  <c:v>6865.0</c:v>
                </c:pt>
                <c:pt idx="2598">
                  <c:v>1450.0</c:v>
                </c:pt>
                <c:pt idx="2599">
                  <c:v>240.0</c:v>
                </c:pt>
                <c:pt idx="2600">
                  <c:v>2426.0</c:v>
                </c:pt>
                <c:pt idx="2601">
                  <c:v>2368.0</c:v>
                </c:pt>
                <c:pt idx="2602">
                  <c:v>1435.0</c:v>
                </c:pt>
                <c:pt idx="2603">
                  <c:v>1438.0</c:v>
                </c:pt>
                <c:pt idx="2604">
                  <c:v>2881.0</c:v>
                </c:pt>
                <c:pt idx="2605">
                  <c:v>293.0</c:v>
                </c:pt>
                <c:pt idx="2606">
                  <c:v>3951.0</c:v>
                </c:pt>
                <c:pt idx="2607">
                  <c:v>581.0</c:v>
                </c:pt>
                <c:pt idx="2608">
                  <c:v>2447.0</c:v>
                </c:pt>
                <c:pt idx="2609">
                  <c:v>210.0</c:v>
                </c:pt>
                <c:pt idx="2610">
                  <c:v>1187.0</c:v>
                </c:pt>
                <c:pt idx="2611">
                  <c:v>382.0</c:v>
                </c:pt>
                <c:pt idx="2612">
                  <c:v>156.0</c:v>
                </c:pt>
                <c:pt idx="2613">
                  <c:v>121.0</c:v>
                </c:pt>
                <c:pt idx="2614">
                  <c:v>109.0</c:v>
                </c:pt>
                <c:pt idx="2615">
                  <c:v>4785.0</c:v>
                </c:pt>
                <c:pt idx="2616">
                  <c:v>1825.0</c:v>
                </c:pt>
                <c:pt idx="2617">
                  <c:v>3032.0</c:v>
                </c:pt>
                <c:pt idx="2618">
                  <c:v>1119.0</c:v>
                </c:pt>
                <c:pt idx="2619">
                  <c:v>715.0</c:v>
                </c:pt>
                <c:pt idx="2620">
                  <c:v>13936.0</c:v>
                </c:pt>
                <c:pt idx="2621">
                  <c:v>114.0</c:v>
                </c:pt>
                <c:pt idx="2622">
                  <c:v>3018.0</c:v>
                </c:pt>
                <c:pt idx="2623">
                  <c:v>1299.0</c:v>
                </c:pt>
                <c:pt idx="2624">
                  <c:v>5134.0</c:v>
                </c:pt>
                <c:pt idx="2625">
                  <c:v>3003.0</c:v>
                </c:pt>
                <c:pt idx="2626">
                  <c:v>2678.0</c:v>
                </c:pt>
                <c:pt idx="2627">
                  <c:v>81.0</c:v>
                </c:pt>
                <c:pt idx="2628">
                  <c:v>508.0</c:v>
                </c:pt>
                <c:pt idx="2629">
                  <c:v>406.0</c:v>
                </c:pt>
                <c:pt idx="2630">
                  <c:v>1572.0</c:v>
                </c:pt>
                <c:pt idx="2631">
                  <c:v>863.0</c:v>
                </c:pt>
                <c:pt idx="2632">
                  <c:v>882.0</c:v>
                </c:pt>
                <c:pt idx="2633">
                  <c:v>1695.0</c:v>
                </c:pt>
                <c:pt idx="2634">
                  <c:v>6977.0</c:v>
                </c:pt>
                <c:pt idx="2635">
                  <c:v>39.0</c:v>
                </c:pt>
                <c:pt idx="2636">
                  <c:v>1549.0</c:v>
                </c:pt>
                <c:pt idx="2637">
                  <c:v>2087.0</c:v>
                </c:pt>
                <c:pt idx="2638">
                  <c:v>3482.0</c:v>
                </c:pt>
                <c:pt idx="2639">
                  <c:v>179.0</c:v>
                </c:pt>
                <c:pt idx="2640">
                  <c:v>12684.0</c:v>
                </c:pt>
                <c:pt idx="2641">
                  <c:v>1987.0</c:v>
                </c:pt>
                <c:pt idx="2642">
                  <c:v>431.0</c:v>
                </c:pt>
                <c:pt idx="2643">
                  <c:v>10137.0</c:v>
                </c:pt>
                <c:pt idx="2644">
                  <c:v>528.0</c:v>
                </c:pt>
                <c:pt idx="2645">
                  <c:v>1329.0</c:v>
                </c:pt>
                <c:pt idx="2646">
                  <c:v>2594.0</c:v>
                </c:pt>
                <c:pt idx="2647">
                  <c:v>3499.0</c:v>
                </c:pt>
                <c:pt idx="2648">
                  <c:v>2647.0</c:v>
                </c:pt>
                <c:pt idx="2649">
                  <c:v>389.0</c:v>
                </c:pt>
                <c:pt idx="2650">
                  <c:v>845.0</c:v>
                </c:pt>
                <c:pt idx="2651">
                  <c:v>1377.0</c:v>
                </c:pt>
                <c:pt idx="2652">
                  <c:v>1711.0</c:v>
                </c:pt>
                <c:pt idx="2653">
                  <c:v>1407.0</c:v>
                </c:pt>
                <c:pt idx="2654">
                  <c:v>65.0</c:v>
                </c:pt>
                <c:pt idx="2655">
                  <c:v>1410.0</c:v>
                </c:pt>
                <c:pt idx="2656">
                  <c:v>493.0</c:v>
                </c:pt>
                <c:pt idx="2657">
                  <c:v>1167.0</c:v>
                </c:pt>
                <c:pt idx="2658">
                  <c:v>2983.0</c:v>
                </c:pt>
                <c:pt idx="2659">
                  <c:v>32228.0</c:v>
                </c:pt>
                <c:pt idx="2660">
                  <c:v>142.0</c:v>
                </c:pt>
                <c:pt idx="2661">
                  <c:v>3763.0</c:v>
                </c:pt>
                <c:pt idx="2662">
                  <c:v>50193.0</c:v>
                </c:pt>
                <c:pt idx="2663">
                  <c:v>1661.0</c:v>
                </c:pt>
                <c:pt idx="2664">
                  <c:v>1662.0</c:v>
                </c:pt>
                <c:pt idx="2665">
                  <c:v>2696.0</c:v>
                </c:pt>
                <c:pt idx="2666">
                  <c:v>1664.0</c:v>
                </c:pt>
                <c:pt idx="2667">
                  <c:v>469.0</c:v>
                </c:pt>
                <c:pt idx="2668">
                  <c:v>362.0</c:v>
                </c:pt>
                <c:pt idx="2669">
                  <c:v>47673.0</c:v>
                </c:pt>
                <c:pt idx="2670">
                  <c:v>8276.0</c:v>
                </c:pt>
                <c:pt idx="2671">
                  <c:v>1079.0</c:v>
                </c:pt>
                <c:pt idx="2672">
                  <c:v>1921.0</c:v>
                </c:pt>
                <c:pt idx="2673">
                  <c:v>934.0</c:v>
                </c:pt>
                <c:pt idx="2674">
                  <c:v>791.0</c:v>
                </c:pt>
                <c:pt idx="2675">
                  <c:v>413.0</c:v>
                </c:pt>
                <c:pt idx="2676">
                  <c:v>243.0</c:v>
                </c:pt>
                <c:pt idx="2677">
                  <c:v>297.0</c:v>
                </c:pt>
                <c:pt idx="2678">
                  <c:v>157.0</c:v>
                </c:pt>
                <c:pt idx="2679">
                  <c:v>11479.0</c:v>
                </c:pt>
                <c:pt idx="2680">
                  <c:v>1793.0</c:v>
                </c:pt>
                <c:pt idx="2681">
                  <c:v>191.0</c:v>
                </c:pt>
                <c:pt idx="2682">
                  <c:v>1619.0</c:v>
                </c:pt>
                <c:pt idx="2683">
                  <c:v>1100.0</c:v>
                </c:pt>
                <c:pt idx="2684">
                  <c:v>134.0</c:v>
                </c:pt>
                <c:pt idx="2685">
                  <c:v>27.0</c:v>
                </c:pt>
                <c:pt idx="2686">
                  <c:v>2498.0</c:v>
                </c:pt>
                <c:pt idx="2687">
                  <c:v>127.0</c:v>
                </c:pt>
                <c:pt idx="2688">
                  <c:v>253.0</c:v>
                </c:pt>
                <c:pt idx="2689">
                  <c:v>733.0</c:v>
                </c:pt>
                <c:pt idx="2690">
                  <c:v>1161.0</c:v>
                </c:pt>
                <c:pt idx="2691">
                  <c:v>13799.0</c:v>
                </c:pt>
                <c:pt idx="2692">
                  <c:v>721.0</c:v>
                </c:pt>
                <c:pt idx="2693">
                  <c:v>296.0</c:v>
                </c:pt>
                <c:pt idx="2694">
                  <c:v>1368.0</c:v>
                </c:pt>
                <c:pt idx="2695">
                  <c:v>126.0</c:v>
                </c:pt>
                <c:pt idx="2696">
                  <c:v>307.0</c:v>
                </c:pt>
                <c:pt idx="2697">
                  <c:v>717.0</c:v>
                </c:pt>
                <c:pt idx="2698">
                  <c:v>1548.0</c:v>
                </c:pt>
                <c:pt idx="2699">
                  <c:v>283.0</c:v>
                </c:pt>
                <c:pt idx="2700">
                  <c:v>6987.0</c:v>
                </c:pt>
                <c:pt idx="2701">
                  <c:v>805.0</c:v>
                </c:pt>
                <c:pt idx="2702">
                  <c:v>490.0</c:v>
                </c:pt>
                <c:pt idx="2703">
                  <c:v>5509.0</c:v>
                </c:pt>
                <c:pt idx="2704">
                  <c:v>156.0</c:v>
                </c:pt>
                <c:pt idx="2705">
                  <c:v>204.0</c:v>
                </c:pt>
                <c:pt idx="2706">
                  <c:v>6535.0</c:v>
                </c:pt>
                <c:pt idx="2707">
                  <c:v>2001.0</c:v>
                </c:pt>
                <c:pt idx="2708">
                  <c:v>1124.0</c:v>
                </c:pt>
                <c:pt idx="2709">
                  <c:v>1394.0</c:v>
                </c:pt>
                <c:pt idx="2710">
                  <c:v>1015.0</c:v>
                </c:pt>
                <c:pt idx="2711">
                  <c:v>2812.0</c:v>
                </c:pt>
                <c:pt idx="2712">
                  <c:v>2089.0</c:v>
                </c:pt>
                <c:pt idx="2713">
                  <c:v>89.0</c:v>
                </c:pt>
                <c:pt idx="2714">
                  <c:v>890.0</c:v>
                </c:pt>
                <c:pt idx="2715">
                  <c:v>844.0</c:v>
                </c:pt>
                <c:pt idx="2716">
                  <c:v>264.0</c:v>
                </c:pt>
                <c:pt idx="2717">
                  <c:v>300.0</c:v>
                </c:pt>
                <c:pt idx="2718">
                  <c:v>1284.0</c:v>
                </c:pt>
                <c:pt idx="2719">
                  <c:v>1484.0</c:v>
                </c:pt>
                <c:pt idx="2720">
                  <c:v>990.0</c:v>
                </c:pt>
                <c:pt idx="2721">
                  <c:v>2026.0</c:v>
                </c:pt>
                <c:pt idx="2722">
                  <c:v>1572.0</c:v>
                </c:pt>
                <c:pt idx="2723">
                  <c:v>3113.0</c:v>
                </c:pt>
                <c:pt idx="2724">
                  <c:v>1920.0</c:v>
                </c:pt>
                <c:pt idx="2725">
                  <c:v>178.0</c:v>
                </c:pt>
                <c:pt idx="2726">
                  <c:v>2379.0</c:v>
                </c:pt>
                <c:pt idx="2727">
                  <c:v>2407.0</c:v>
                </c:pt>
                <c:pt idx="2728">
                  <c:v>26517.0</c:v>
                </c:pt>
                <c:pt idx="2729">
                  <c:v>10618.0</c:v>
                </c:pt>
                <c:pt idx="2730">
                  <c:v>1025.0</c:v>
                </c:pt>
                <c:pt idx="2731">
                  <c:v>2178.0</c:v>
                </c:pt>
                <c:pt idx="2732">
                  <c:v>543.0</c:v>
                </c:pt>
                <c:pt idx="2733">
                  <c:v>234.0</c:v>
                </c:pt>
                <c:pt idx="2734">
                  <c:v>15524.0</c:v>
                </c:pt>
                <c:pt idx="2735">
                  <c:v>614.0</c:v>
                </c:pt>
                <c:pt idx="2736">
                  <c:v>12297.0</c:v>
                </c:pt>
                <c:pt idx="2737">
                  <c:v>1570.0</c:v>
                </c:pt>
                <c:pt idx="2738">
                  <c:v>975.0</c:v>
                </c:pt>
                <c:pt idx="2739">
                  <c:v>356.0</c:v>
                </c:pt>
                <c:pt idx="2740">
                  <c:v>3181.0</c:v>
                </c:pt>
                <c:pt idx="2741">
                  <c:v>127.0</c:v>
                </c:pt>
                <c:pt idx="2742">
                  <c:v>249.0</c:v>
                </c:pt>
                <c:pt idx="2743">
                  <c:v>232.0</c:v>
                </c:pt>
                <c:pt idx="2744">
                  <c:v>2129.0</c:v>
                </c:pt>
                <c:pt idx="2745">
                  <c:v>4083.0</c:v>
                </c:pt>
                <c:pt idx="2746">
                  <c:v>1156.0</c:v>
                </c:pt>
                <c:pt idx="2747">
                  <c:v>8302.0</c:v>
                </c:pt>
                <c:pt idx="2748">
                  <c:v>1960.0</c:v>
                </c:pt>
                <c:pt idx="2749">
                  <c:v>1397.0</c:v>
                </c:pt>
                <c:pt idx="2750">
                  <c:v>114.0</c:v>
                </c:pt>
                <c:pt idx="2751">
                  <c:v>3289.0</c:v>
                </c:pt>
                <c:pt idx="2752">
                  <c:v>810.0</c:v>
                </c:pt>
                <c:pt idx="2753">
                  <c:v>11731.0</c:v>
                </c:pt>
                <c:pt idx="2754">
                  <c:v>2198.0</c:v>
                </c:pt>
                <c:pt idx="2755">
                  <c:v>659.0</c:v>
                </c:pt>
                <c:pt idx="2756">
                  <c:v>2280.0</c:v>
                </c:pt>
                <c:pt idx="2757">
                  <c:v>193.0</c:v>
                </c:pt>
                <c:pt idx="2758">
                  <c:v>3796.0</c:v>
                </c:pt>
                <c:pt idx="2759">
                  <c:v>437.0</c:v>
                </c:pt>
                <c:pt idx="2760">
                  <c:v>7474.0</c:v>
                </c:pt>
                <c:pt idx="2761">
                  <c:v>46.0</c:v>
                </c:pt>
                <c:pt idx="2762">
                  <c:v>98.0</c:v>
                </c:pt>
                <c:pt idx="2763">
                  <c:v>718.0</c:v>
                </c:pt>
                <c:pt idx="2764">
                  <c:v>22448.0</c:v>
                </c:pt>
                <c:pt idx="2765">
                  <c:v>208.0</c:v>
                </c:pt>
                <c:pt idx="2766">
                  <c:v>2609.0</c:v>
                </c:pt>
                <c:pt idx="2767">
                  <c:v>1764.0</c:v>
                </c:pt>
                <c:pt idx="2768">
                  <c:v>1583.0</c:v>
                </c:pt>
                <c:pt idx="2769">
                  <c:v>192.0</c:v>
                </c:pt>
                <c:pt idx="2770">
                  <c:v>106.0</c:v>
                </c:pt>
                <c:pt idx="2771">
                  <c:v>3919.0</c:v>
                </c:pt>
                <c:pt idx="2772">
                  <c:v>3503.0</c:v>
                </c:pt>
                <c:pt idx="2773">
                  <c:v>2509.0</c:v>
                </c:pt>
                <c:pt idx="2774">
                  <c:v>398.0</c:v>
                </c:pt>
                <c:pt idx="2775">
                  <c:v>1096.0</c:v>
                </c:pt>
                <c:pt idx="2776">
                  <c:v>2924.0</c:v>
                </c:pt>
                <c:pt idx="2777">
                  <c:v>4637.0</c:v>
                </c:pt>
                <c:pt idx="2778">
                  <c:v>74.0</c:v>
                </c:pt>
                <c:pt idx="2779">
                  <c:v>127.0</c:v>
                </c:pt>
                <c:pt idx="2780">
                  <c:v>405.0</c:v>
                </c:pt>
                <c:pt idx="2781">
                  <c:v>38.0</c:v>
                </c:pt>
                <c:pt idx="2782">
                  <c:v>172.0</c:v>
                </c:pt>
                <c:pt idx="2783">
                  <c:v>2247.0</c:v>
                </c:pt>
                <c:pt idx="2784">
                  <c:v>86.0</c:v>
                </c:pt>
                <c:pt idx="2785">
                  <c:v>3223.0</c:v>
                </c:pt>
                <c:pt idx="2786">
                  <c:v>2523.0</c:v>
                </c:pt>
                <c:pt idx="2787">
                  <c:v>3094.0</c:v>
                </c:pt>
                <c:pt idx="2788">
                  <c:v>2399.0</c:v>
                </c:pt>
                <c:pt idx="2789">
                  <c:v>928.0</c:v>
                </c:pt>
                <c:pt idx="2790">
                  <c:v>124.0</c:v>
                </c:pt>
                <c:pt idx="2791">
                  <c:v>1593.0</c:v>
                </c:pt>
                <c:pt idx="2792">
                  <c:v>2997.0</c:v>
                </c:pt>
                <c:pt idx="2793">
                  <c:v>1055.0</c:v>
                </c:pt>
                <c:pt idx="2794">
                  <c:v>81.0</c:v>
                </c:pt>
                <c:pt idx="2795">
                  <c:v>3071.0</c:v>
                </c:pt>
                <c:pt idx="2796">
                  <c:v>110.0</c:v>
                </c:pt>
                <c:pt idx="2797">
                  <c:v>46.0</c:v>
                </c:pt>
                <c:pt idx="2798">
                  <c:v>2511.0</c:v>
                </c:pt>
                <c:pt idx="2799">
                  <c:v>1653.0</c:v>
                </c:pt>
                <c:pt idx="2800">
                  <c:v>1658.0</c:v>
                </c:pt>
                <c:pt idx="2801">
                  <c:v>13498.0</c:v>
                </c:pt>
                <c:pt idx="2802">
                  <c:v>1910.0</c:v>
                </c:pt>
                <c:pt idx="2803">
                  <c:v>29732.0</c:v>
                </c:pt>
                <c:pt idx="2804">
                  <c:v>1139.0</c:v>
                </c:pt>
                <c:pt idx="2805">
                  <c:v>90.0</c:v>
                </c:pt>
                <c:pt idx="2806">
                  <c:v>2285.0</c:v>
                </c:pt>
                <c:pt idx="2807">
                  <c:v>2018.0</c:v>
                </c:pt>
                <c:pt idx="2808">
                  <c:v>2177.0</c:v>
                </c:pt>
                <c:pt idx="2809">
                  <c:v>2313.0</c:v>
                </c:pt>
                <c:pt idx="2810">
                  <c:v>9791.0</c:v>
                </c:pt>
                <c:pt idx="2811">
                  <c:v>282.0</c:v>
                </c:pt>
                <c:pt idx="2812">
                  <c:v>2644.0</c:v>
                </c:pt>
                <c:pt idx="2813">
                  <c:v>931.0</c:v>
                </c:pt>
                <c:pt idx="2814">
                  <c:v>1459.0</c:v>
                </c:pt>
                <c:pt idx="2815">
                  <c:v>1259.0</c:v>
                </c:pt>
                <c:pt idx="2816">
                  <c:v>214.0</c:v>
                </c:pt>
                <c:pt idx="2817">
                  <c:v>17177.0</c:v>
                </c:pt>
                <c:pt idx="2818">
                  <c:v>816.0</c:v>
                </c:pt>
                <c:pt idx="2819">
                  <c:v>27997.0</c:v>
                </c:pt>
                <c:pt idx="2820">
                  <c:v>25327.0</c:v>
                </c:pt>
                <c:pt idx="2821">
                  <c:v>239.0</c:v>
                </c:pt>
                <c:pt idx="2822">
                  <c:v>2092.0</c:v>
                </c:pt>
                <c:pt idx="2823">
                  <c:v>196.0</c:v>
                </c:pt>
                <c:pt idx="2824">
                  <c:v>124.0</c:v>
                </c:pt>
                <c:pt idx="2825">
                  <c:v>2046.0</c:v>
                </c:pt>
                <c:pt idx="2826">
                  <c:v>2549.0</c:v>
                </c:pt>
                <c:pt idx="2827">
                  <c:v>212.0</c:v>
                </c:pt>
                <c:pt idx="2828">
                  <c:v>5120.0</c:v>
                </c:pt>
                <c:pt idx="2829">
                  <c:v>430.0</c:v>
                </c:pt>
                <c:pt idx="2830">
                  <c:v>15912.0</c:v>
                </c:pt>
                <c:pt idx="2831">
                  <c:v>2280.0</c:v>
                </c:pt>
                <c:pt idx="2832">
                  <c:v>178.0</c:v>
                </c:pt>
                <c:pt idx="2833">
                  <c:v>1817.0</c:v>
                </c:pt>
                <c:pt idx="2834">
                  <c:v>15172.0</c:v>
                </c:pt>
                <c:pt idx="2835">
                  <c:v>3353.0</c:v>
                </c:pt>
                <c:pt idx="2836">
                  <c:v>196.0</c:v>
                </c:pt>
                <c:pt idx="2837">
                  <c:v>74.0</c:v>
                </c:pt>
                <c:pt idx="2838">
                  <c:v>196.0</c:v>
                </c:pt>
                <c:pt idx="2839">
                  <c:v>90.0</c:v>
                </c:pt>
                <c:pt idx="2840">
                  <c:v>33.0</c:v>
                </c:pt>
                <c:pt idx="2841">
                  <c:v>17662.0</c:v>
                </c:pt>
                <c:pt idx="2842">
                  <c:v>1327.0</c:v>
                </c:pt>
                <c:pt idx="2843">
                  <c:v>1101.0</c:v>
                </c:pt>
                <c:pt idx="2844">
                  <c:v>1716.0</c:v>
                </c:pt>
                <c:pt idx="2845">
                  <c:v>303.0</c:v>
                </c:pt>
                <c:pt idx="2846">
                  <c:v>107.0</c:v>
                </c:pt>
                <c:pt idx="2847">
                  <c:v>6880.0</c:v>
                </c:pt>
                <c:pt idx="2848">
                  <c:v>201.0</c:v>
                </c:pt>
                <c:pt idx="2849">
                  <c:v>176.0</c:v>
                </c:pt>
                <c:pt idx="2850">
                  <c:v>2527.0</c:v>
                </c:pt>
                <c:pt idx="2851">
                  <c:v>518.0</c:v>
                </c:pt>
                <c:pt idx="2852">
                  <c:v>1940.0</c:v>
                </c:pt>
                <c:pt idx="2853">
                  <c:v>12721.0</c:v>
                </c:pt>
                <c:pt idx="2854">
                  <c:v>7053.0</c:v>
                </c:pt>
                <c:pt idx="2855">
                  <c:v>972.0</c:v>
                </c:pt>
                <c:pt idx="2856">
                  <c:v>1649.0</c:v>
                </c:pt>
                <c:pt idx="2857">
                  <c:v>404.0</c:v>
                </c:pt>
                <c:pt idx="2858">
                  <c:v>66.0</c:v>
                </c:pt>
                <c:pt idx="2859">
                  <c:v>229.0</c:v>
                </c:pt>
                <c:pt idx="2860">
                  <c:v>1765.0</c:v>
                </c:pt>
                <c:pt idx="2861">
                  <c:v>944.0</c:v>
                </c:pt>
                <c:pt idx="2862">
                  <c:v>2259.0</c:v>
                </c:pt>
                <c:pt idx="2863">
                  <c:v>1229.0</c:v>
                </c:pt>
                <c:pt idx="2864">
                  <c:v>2319.0</c:v>
                </c:pt>
                <c:pt idx="2865">
                  <c:v>1575.0</c:v>
                </c:pt>
                <c:pt idx="2866">
                  <c:v>1910.0</c:v>
                </c:pt>
                <c:pt idx="2867">
                  <c:v>1053.0</c:v>
                </c:pt>
                <c:pt idx="2868">
                  <c:v>1664.0</c:v>
                </c:pt>
                <c:pt idx="2869">
                  <c:v>8.0</c:v>
                </c:pt>
                <c:pt idx="2870">
                  <c:v>19774.0</c:v>
                </c:pt>
                <c:pt idx="2871">
                  <c:v>11971.0</c:v>
                </c:pt>
                <c:pt idx="2872">
                  <c:v>36970.0</c:v>
                </c:pt>
                <c:pt idx="2873">
                  <c:v>530.0</c:v>
                </c:pt>
                <c:pt idx="2874">
                  <c:v>19.0</c:v>
                </c:pt>
                <c:pt idx="2875">
                  <c:v>13702.0</c:v>
                </c:pt>
                <c:pt idx="2876">
                  <c:v>8374.0</c:v>
                </c:pt>
                <c:pt idx="2877">
                  <c:v>423.0</c:v>
                </c:pt>
                <c:pt idx="2878">
                  <c:v>20.0</c:v>
                </c:pt>
                <c:pt idx="2879">
                  <c:v>210.0</c:v>
                </c:pt>
              </c:numCache>
            </c:numRef>
          </c:yVal>
          <c:smooth val="0"/>
          <c:extLst xmlns:c16r2="http://schemas.microsoft.com/office/drawing/2015/06/chart">
            <c:ext xmlns:c16="http://schemas.microsoft.com/office/drawing/2014/chart" uri="{C3380CC4-5D6E-409C-BE32-E72D297353CC}">
              <c16:uniqueId val="{00000000-37D5-43AA-9193-791CB4FF4924}"/>
            </c:ext>
          </c:extLst>
        </c:ser>
        <c:dLbls>
          <c:showLegendKey val="0"/>
          <c:showVal val="0"/>
          <c:showCatName val="0"/>
          <c:showSerName val="0"/>
          <c:showPercent val="0"/>
          <c:showBubbleSize val="0"/>
        </c:dLbls>
        <c:axId val="2140384024"/>
        <c:axId val="2140392808"/>
      </c:scatterChart>
      <c:valAx>
        <c:axId val="2140384024"/>
        <c:scaling>
          <c:logBase val="10.0"/>
          <c:orientation val="minMax"/>
          <c:min val="100.0"/>
        </c:scaling>
        <c:delete val="0"/>
        <c:axPos val="b"/>
        <c:majorGridlines>
          <c:spPr>
            <a:ln w="9525" cap="flat" cmpd="sng" algn="ctr">
              <a:solidFill>
                <a:schemeClr val="dk1">
                  <a:lumMod val="65000"/>
                  <a:lumOff val="35000"/>
                  <a:alpha val="75000"/>
                </a:schemeClr>
              </a:solidFill>
              <a:round/>
            </a:ln>
            <a:effectLst/>
          </c:spPr>
        </c:majorGridlines>
        <c:numFmt formatCode="General" sourceLinked="1"/>
        <c:majorTickMark val="none"/>
        <c:minorTickMark val="none"/>
        <c:tickLblPos val="nextTo"/>
        <c:spPr>
          <a:noFill/>
          <a:ln w="9525" cap="flat" cmpd="sng" algn="ctr">
            <a:solidFill>
              <a:schemeClr val="lt1">
                <a:lumMod val="50000"/>
              </a:schemeClr>
            </a:solidFill>
            <a:round/>
          </a:ln>
          <a:effectLst/>
        </c:spPr>
        <c:txPr>
          <a:bodyPr rot="-60000000" spcFirstLastPara="1" vertOverflow="ellipsis" vert="horz" wrap="square" anchor="ctr" anchorCtr="1"/>
          <a:lstStyle/>
          <a:p>
            <a:pPr>
              <a:defRPr sz="1197" b="0" i="0" u="none" strike="noStrike" kern="1200" baseline="0">
                <a:solidFill>
                  <a:schemeClr val="lt1">
                    <a:lumMod val="75000"/>
                  </a:schemeClr>
                </a:solidFill>
                <a:latin typeface="+mn-lt"/>
                <a:ea typeface="+mn-ea"/>
                <a:cs typeface="+mn-cs"/>
              </a:defRPr>
            </a:pPr>
            <a:endParaRPr lang="en-US"/>
          </a:p>
        </c:txPr>
        <c:crossAx val="2140392808"/>
        <c:crosses val="autoZero"/>
        <c:crossBetween val="midCat"/>
        <c:dispUnits>
          <c:builtInUnit val="millions"/>
          <c:dispUnitsLbl>
            <c:layout>
              <c:manualLayout>
                <c:xMode val="edge"/>
                <c:yMode val="edge"/>
                <c:x val="0.806708420130222"/>
                <c:y val="0.900502333041703"/>
              </c:manualLayout>
            </c:layout>
            <c:tx>
              <c:rich>
                <a:bodyPr rot="0" spcFirstLastPara="1" vertOverflow="ellipsis" vert="horz" wrap="square" anchor="ctr" anchorCtr="1"/>
                <a:lstStyle/>
                <a:p>
                  <a:pPr>
                    <a:defRPr sz="1400" b="1" i="0" u="none" strike="noStrike" kern="1200" baseline="0">
                      <a:solidFill>
                        <a:schemeClr val="lt1">
                          <a:lumMod val="75000"/>
                        </a:schemeClr>
                      </a:solidFill>
                      <a:latin typeface="+mn-lt"/>
                      <a:ea typeface="+mn-ea"/>
                      <a:cs typeface="+mn-cs"/>
                    </a:defRPr>
                  </a:pPr>
                  <a:r>
                    <a:rPr lang="en-US" sz="1400" dirty="0" smtClean="0"/>
                    <a:t>$ Millions</a:t>
                  </a:r>
                  <a:endParaRPr lang="en-US" sz="1400" dirty="0"/>
                </a:p>
              </c:rich>
            </c:tx>
            <c:spPr>
              <a:noFill/>
              <a:ln>
                <a:noFill/>
              </a:ln>
              <a:effectLst/>
            </c:spPr>
          </c:dispUnitsLbl>
        </c:dispUnits>
      </c:valAx>
      <c:valAx>
        <c:axId val="2140392808"/>
        <c:scaling>
          <c:logBase val="10.0"/>
          <c:orientation val="minMax"/>
        </c:scaling>
        <c:delete val="0"/>
        <c:axPos val="l"/>
        <c:majorGridlines>
          <c:spPr>
            <a:ln w="9525" cap="flat" cmpd="sng" algn="ctr">
              <a:solidFill>
                <a:schemeClr val="dk1">
                  <a:lumMod val="65000"/>
                  <a:lumOff val="35000"/>
                  <a:alpha val="75000"/>
                </a:schemeClr>
              </a:solidFill>
              <a:round/>
            </a:ln>
            <a:effectLst/>
          </c:spPr>
        </c:majorGridlines>
        <c:numFmt formatCode="General" sourceLinked="1"/>
        <c:majorTickMark val="none"/>
        <c:minorTickMark val="none"/>
        <c:tickLblPos val="nextTo"/>
        <c:spPr>
          <a:noFill/>
          <a:ln w="9525" cap="flat" cmpd="sng" algn="ctr">
            <a:solidFill>
              <a:schemeClr val="lt1">
                <a:lumMod val="50000"/>
              </a:schemeClr>
            </a:solidFill>
            <a:round/>
          </a:ln>
          <a:effectLst/>
        </c:spPr>
        <c:txPr>
          <a:bodyPr rot="-60000000" spcFirstLastPara="1" vertOverflow="ellipsis" vert="horz" wrap="square" anchor="ctr" anchorCtr="1"/>
          <a:lstStyle/>
          <a:p>
            <a:pPr>
              <a:defRPr sz="1197" b="0" i="0" u="none" strike="noStrike" kern="1200" baseline="0">
                <a:solidFill>
                  <a:schemeClr val="lt1">
                    <a:lumMod val="75000"/>
                  </a:schemeClr>
                </a:solidFill>
                <a:latin typeface="+mn-lt"/>
                <a:ea typeface="+mn-ea"/>
                <a:cs typeface="+mn-cs"/>
              </a:defRPr>
            </a:pPr>
            <a:endParaRPr lang="en-US"/>
          </a:p>
        </c:txPr>
        <c:crossAx val="2140384024"/>
        <c:crosses val="autoZero"/>
        <c:crossBetween val="midCat"/>
        <c:dispUnits>
          <c:builtInUnit val="thousands"/>
          <c:dispUnitsLbl>
            <c:layout>
              <c:manualLayout>
                <c:xMode val="edge"/>
                <c:yMode val="edge"/>
                <c:x val="0.0144396533457862"/>
                <c:y val="0.190231481481482"/>
              </c:manualLayout>
            </c:layout>
            <c:tx>
              <c:rich>
                <a:bodyPr rot="-5400000" spcFirstLastPara="1" vertOverflow="ellipsis" vert="horz" wrap="square" anchor="ctr" anchorCtr="1"/>
                <a:lstStyle/>
                <a:p>
                  <a:pPr>
                    <a:defRPr sz="1400" b="1" i="0" u="none" strike="noStrike" kern="1200" baseline="0">
                      <a:solidFill>
                        <a:schemeClr val="lt1">
                          <a:lumMod val="75000"/>
                        </a:schemeClr>
                      </a:solidFill>
                      <a:latin typeface="+mn-lt"/>
                      <a:ea typeface="+mn-ea"/>
                      <a:cs typeface="+mn-cs"/>
                    </a:defRPr>
                  </a:pPr>
                  <a:r>
                    <a:rPr lang="en-US" sz="1400" dirty="0" smtClean="0"/>
                    <a:t>Enrollment Thousands</a:t>
                  </a:r>
                  <a:endParaRPr lang="en-US" sz="1400" dirty="0"/>
                </a:p>
              </c:rich>
            </c:tx>
            <c:spPr>
              <a:noFill/>
              <a:ln>
                <a:noFill/>
              </a:ln>
              <a:effectLst/>
            </c:spPr>
          </c:dispUnitsLbl>
        </c:dispUnits>
      </c:valAx>
      <c:spPr>
        <a:noFill/>
        <a:ln>
          <a:noFill/>
        </a:ln>
        <a:effectLst/>
      </c:spPr>
    </c:plotArea>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tx>
            <c:v>Consumer Price Index</c:v>
          </c:tx>
          <c:spPr>
            <a:ln w="19050" cap="rnd">
              <a:solidFill>
                <a:schemeClr val="tx1">
                  <a:lumMod val="50000"/>
                  <a:lumOff val="50000"/>
                </a:schemeClr>
              </a:solidFill>
              <a:round/>
            </a:ln>
            <a:effectLst/>
          </c:spPr>
          <c:marker>
            <c:symbol val="circle"/>
            <c:size val="5"/>
            <c:spPr>
              <a:solidFill>
                <a:schemeClr val="tx1">
                  <a:lumMod val="65000"/>
                  <a:lumOff val="35000"/>
                </a:schemeClr>
              </a:solidFill>
              <a:ln w="9525">
                <a:solidFill>
                  <a:schemeClr val="tx1">
                    <a:lumMod val="65000"/>
                    <a:lumOff val="35000"/>
                  </a:schemeClr>
                </a:solidFill>
              </a:ln>
              <a:effectLst/>
            </c:spPr>
          </c:marker>
          <c:xVal>
            <c:numRef>
              <c:f>Sheet1!$S$6:$S$47</c:f>
              <c:numCache>
                <c:formatCode>General</c:formatCode>
                <c:ptCount val="42"/>
                <c:pt idx="0">
                  <c:v>1976.0</c:v>
                </c:pt>
                <c:pt idx="1">
                  <c:v>1977.0</c:v>
                </c:pt>
                <c:pt idx="2">
                  <c:v>1978.0</c:v>
                </c:pt>
                <c:pt idx="3">
                  <c:v>1979.0</c:v>
                </c:pt>
                <c:pt idx="4">
                  <c:v>1980.0</c:v>
                </c:pt>
                <c:pt idx="5">
                  <c:v>1981.0</c:v>
                </c:pt>
                <c:pt idx="6">
                  <c:v>1982.0</c:v>
                </c:pt>
                <c:pt idx="7">
                  <c:v>1983.0</c:v>
                </c:pt>
                <c:pt idx="8">
                  <c:v>1984.0</c:v>
                </c:pt>
                <c:pt idx="9">
                  <c:v>1985.0</c:v>
                </c:pt>
                <c:pt idx="10">
                  <c:v>1986.0</c:v>
                </c:pt>
                <c:pt idx="11">
                  <c:v>1987.0</c:v>
                </c:pt>
                <c:pt idx="12">
                  <c:v>1988.0</c:v>
                </c:pt>
                <c:pt idx="13">
                  <c:v>1989.0</c:v>
                </c:pt>
                <c:pt idx="14">
                  <c:v>1990.0</c:v>
                </c:pt>
                <c:pt idx="15">
                  <c:v>1991.0</c:v>
                </c:pt>
                <c:pt idx="16">
                  <c:v>1992.0</c:v>
                </c:pt>
                <c:pt idx="17">
                  <c:v>1993.0</c:v>
                </c:pt>
                <c:pt idx="18">
                  <c:v>1994.0</c:v>
                </c:pt>
                <c:pt idx="19">
                  <c:v>1995.0</c:v>
                </c:pt>
                <c:pt idx="20">
                  <c:v>1996.0</c:v>
                </c:pt>
                <c:pt idx="21">
                  <c:v>1997.0</c:v>
                </c:pt>
                <c:pt idx="22">
                  <c:v>1998.0</c:v>
                </c:pt>
                <c:pt idx="23">
                  <c:v>1999.0</c:v>
                </c:pt>
                <c:pt idx="24">
                  <c:v>2000.0</c:v>
                </c:pt>
                <c:pt idx="25">
                  <c:v>2001.0</c:v>
                </c:pt>
                <c:pt idx="26">
                  <c:v>2002.0</c:v>
                </c:pt>
                <c:pt idx="27">
                  <c:v>2003.0</c:v>
                </c:pt>
                <c:pt idx="28">
                  <c:v>2004.0</c:v>
                </c:pt>
                <c:pt idx="29">
                  <c:v>2005.0</c:v>
                </c:pt>
                <c:pt idx="30">
                  <c:v>2006.0</c:v>
                </c:pt>
                <c:pt idx="31">
                  <c:v>2007.0</c:v>
                </c:pt>
                <c:pt idx="32">
                  <c:v>2008.0</c:v>
                </c:pt>
                <c:pt idx="33">
                  <c:v>2009.0</c:v>
                </c:pt>
                <c:pt idx="34">
                  <c:v>2010.0</c:v>
                </c:pt>
                <c:pt idx="35">
                  <c:v>2011.0</c:v>
                </c:pt>
                <c:pt idx="36">
                  <c:v>2012.0</c:v>
                </c:pt>
                <c:pt idx="37">
                  <c:v>2013.0</c:v>
                </c:pt>
                <c:pt idx="38">
                  <c:v>2014.0</c:v>
                </c:pt>
                <c:pt idx="39">
                  <c:v>2015.0</c:v>
                </c:pt>
                <c:pt idx="40">
                  <c:v>2016.0</c:v>
                </c:pt>
                <c:pt idx="41">
                  <c:v>2017.0</c:v>
                </c:pt>
              </c:numCache>
            </c:numRef>
          </c:xVal>
          <c:yVal>
            <c:numRef>
              <c:f>Sheet1!$R$6:$R$47</c:f>
              <c:numCache>
                <c:formatCode>General</c:formatCode>
                <c:ptCount val="42"/>
                <c:pt idx="0">
                  <c:v>4656.88240656336</c:v>
                </c:pt>
                <c:pt idx="1">
                  <c:v>4965.177757520508</c:v>
                </c:pt>
                <c:pt idx="2">
                  <c:v>5354.603463992707</c:v>
                </c:pt>
                <c:pt idx="3">
                  <c:v>5987.420237010027</c:v>
                </c:pt>
                <c:pt idx="4">
                  <c:v>6758.15861440292</c:v>
                </c:pt>
                <c:pt idx="5">
                  <c:v>7488.331814038286</c:v>
                </c:pt>
                <c:pt idx="6">
                  <c:v>7926.435733819508</c:v>
                </c:pt>
                <c:pt idx="7">
                  <c:v>8129.26162260711</c:v>
                </c:pt>
                <c:pt idx="8">
                  <c:v>8478.12215132179</c:v>
                </c:pt>
                <c:pt idx="9">
                  <c:v>8762.078395624421</c:v>
                </c:pt>
                <c:pt idx="10">
                  <c:v>8900.0</c:v>
                </c:pt>
                <c:pt idx="11">
                  <c:v>9281.312670920686</c:v>
                </c:pt>
                <c:pt idx="12">
                  <c:v>9654.51230628988</c:v>
                </c:pt>
                <c:pt idx="13">
                  <c:v>10108.84229717411</c:v>
                </c:pt>
                <c:pt idx="14">
                  <c:v>10676.7547857794</c:v>
                </c:pt>
                <c:pt idx="15">
                  <c:v>11082.4065633546</c:v>
                </c:pt>
                <c:pt idx="16">
                  <c:v>11431.26709206928</c:v>
                </c:pt>
                <c:pt idx="17">
                  <c:v>11747.67547857794</c:v>
                </c:pt>
                <c:pt idx="18">
                  <c:v>12088.42297174111</c:v>
                </c:pt>
                <c:pt idx="19">
                  <c:v>12404.83135824977</c:v>
                </c:pt>
                <c:pt idx="20">
                  <c:v>12761.80492251595</c:v>
                </c:pt>
                <c:pt idx="21">
                  <c:v>13045.7611668186</c:v>
                </c:pt>
                <c:pt idx="22">
                  <c:v>13256.7000911577</c:v>
                </c:pt>
                <c:pt idx="23">
                  <c:v>13556.88240656335</c:v>
                </c:pt>
                <c:pt idx="24">
                  <c:v>14019.32543299909</c:v>
                </c:pt>
                <c:pt idx="25">
                  <c:v>14400.63810391978</c:v>
                </c:pt>
                <c:pt idx="26">
                  <c:v>14660.25524156791</c:v>
                </c:pt>
                <c:pt idx="27">
                  <c:v>14976.66362807657</c:v>
                </c:pt>
                <c:pt idx="28">
                  <c:v>15374.20237010027</c:v>
                </c:pt>
                <c:pt idx="29">
                  <c:v>15934.00182315405</c:v>
                </c:pt>
                <c:pt idx="30">
                  <c:v>16542.47948951686</c:v>
                </c:pt>
                <c:pt idx="31">
                  <c:v>16868.3801276208</c:v>
                </c:pt>
                <c:pt idx="32">
                  <c:v>17774.52506836828</c:v>
                </c:pt>
                <c:pt idx="33">
                  <c:v>17510.68915223336</c:v>
                </c:pt>
                <c:pt idx="34">
                  <c:v>17711.73017319963</c:v>
                </c:pt>
                <c:pt idx="35">
                  <c:v>18379.67639015497</c:v>
                </c:pt>
                <c:pt idx="36">
                  <c:v>18690.73017319963</c:v>
                </c:pt>
                <c:pt idx="37">
                  <c:v>18974.52415679125</c:v>
                </c:pt>
                <c:pt idx="38">
                  <c:v>19297.01731996354</c:v>
                </c:pt>
                <c:pt idx="39">
                  <c:v>19334.66180492252</c:v>
                </c:pt>
                <c:pt idx="40">
                  <c:v>19540.16499544212</c:v>
                </c:pt>
                <c:pt idx="41">
                  <c:v>19919.04375569736</c:v>
                </c:pt>
              </c:numCache>
            </c:numRef>
          </c:yVal>
          <c:smooth val="0"/>
          <c:extLst xmlns:c16r2="http://schemas.microsoft.com/office/drawing/2015/06/chart">
            <c:ext xmlns:c16="http://schemas.microsoft.com/office/drawing/2014/chart" uri="{C3380CC4-5D6E-409C-BE32-E72D297353CC}">
              <c16:uniqueId val="{00000000-ABA9-40E9-9E58-D4168397F06E}"/>
            </c:ext>
          </c:extLst>
        </c:ser>
        <c:ser>
          <c:idx val="1"/>
          <c:order val="1"/>
          <c:tx>
            <c:v>Public College Costs</c:v>
          </c:tx>
          <c:spPr>
            <a:ln w="19050" cap="rnd">
              <a:solidFill>
                <a:schemeClr val="accent2"/>
              </a:solidFill>
              <a:round/>
            </a:ln>
            <a:effectLst/>
          </c:spPr>
          <c:marker>
            <c:symbol val="circle"/>
            <c:size val="5"/>
            <c:spPr>
              <a:solidFill>
                <a:schemeClr val="accent2"/>
              </a:solidFill>
              <a:ln w="9525">
                <a:solidFill>
                  <a:schemeClr val="accent2"/>
                </a:solidFill>
              </a:ln>
              <a:effectLst/>
            </c:spPr>
          </c:marker>
          <c:xVal>
            <c:numRef>
              <c:f>Sheet1!$B$3:$B$11</c:f>
              <c:numCache>
                <c:formatCode>General</c:formatCode>
                <c:ptCount val="9"/>
                <c:pt idx="0">
                  <c:v>1976.0</c:v>
                </c:pt>
                <c:pt idx="1">
                  <c:v>1981.0</c:v>
                </c:pt>
                <c:pt idx="2">
                  <c:v>1986.0</c:v>
                </c:pt>
                <c:pt idx="3">
                  <c:v>1991.0</c:v>
                </c:pt>
                <c:pt idx="4">
                  <c:v>1996.0</c:v>
                </c:pt>
                <c:pt idx="5">
                  <c:v>2001.0</c:v>
                </c:pt>
                <c:pt idx="6">
                  <c:v>2006.0</c:v>
                </c:pt>
                <c:pt idx="7">
                  <c:v>2011.0</c:v>
                </c:pt>
                <c:pt idx="8">
                  <c:v>2016.0</c:v>
                </c:pt>
              </c:numCache>
            </c:numRef>
          </c:xVal>
          <c:yVal>
            <c:numRef>
              <c:f>Sheet1!$G$3:$G$11</c:f>
              <c:numCache>
                <c:formatCode>General</c:formatCode>
                <c:ptCount val="9"/>
                <c:pt idx="0">
                  <c:v>8160.0</c:v>
                </c:pt>
                <c:pt idx="1">
                  <c:v>7540.0</c:v>
                </c:pt>
                <c:pt idx="2">
                  <c:v>8900.0</c:v>
                </c:pt>
                <c:pt idx="3">
                  <c:v>9630.0</c:v>
                </c:pt>
                <c:pt idx="4">
                  <c:v>10950.0</c:v>
                </c:pt>
                <c:pt idx="5">
                  <c:v>12250.0</c:v>
                </c:pt>
                <c:pt idx="6">
                  <c:v>15180.0</c:v>
                </c:pt>
                <c:pt idx="7">
                  <c:v>18270.0</c:v>
                </c:pt>
                <c:pt idx="8">
                  <c:v>20090.0</c:v>
                </c:pt>
              </c:numCache>
            </c:numRef>
          </c:yVal>
          <c:smooth val="0"/>
          <c:extLst xmlns:c16r2="http://schemas.microsoft.com/office/drawing/2015/06/chart">
            <c:ext xmlns:c16="http://schemas.microsoft.com/office/drawing/2014/chart" uri="{C3380CC4-5D6E-409C-BE32-E72D297353CC}">
              <c16:uniqueId val="{00000001-ABA9-40E9-9E58-D4168397F06E}"/>
            </c:ext>
          </c:extLst>
        </c:ser>
        <c:ser>
          <c:idx val="2"/>
          <c:order val="2"/>
          <c:tx>
            <c:v>Private College Costs=</c:v>
          </c:tx>
          <c:spPr>
            <a:ln w="19050" cap="rnd">
              <a:solidFill>
                <a:srgbClr val="000099"/>
              </a:solidFill>
              <a:round/>
            </a:ln>
            <a:effectLst/>
          </c:spPr>
          <c:marker>
            <c:symbol val="circle"/>
            <c:size val="5"/>
            <c:spPr>
              <a:solidFill>
                <a:srgbClr val="000099"/>
              </a:solidFill>
              <a:ln w="9525">
                <a:solidFill>
                  <a:srgbClr val="000099"/>
                </a:solidFill>
              </a:ln>
              <a:effectLst/>
            </c:spPr>
          </c:marker>
          <c:xVal>
            <c:numRef>
              <c:f>Sheet1!$B$3:$B$11</c:f>
              <c:numCache>
                <c:formatCode>General</c:formatCode>
                <c:ptCount val="9"/>
                <c:pt idx="0">
                  <c:v>1976.0</c:v>
                </c:pt>
                <c:pt idx="1">
                  <c:v>1981.0</c:v>
                </c:pt>
                <c:pt idx="2">
                  <c:v>1986.0</c:v>
                </c:pt>
                <c:pt idx="3">
                  <c:v>1991.0</c:v>
                </c:pt>
                <c:pt idx="4">
                  <c:v>1996.0</c:v>
                </c:pt>
                <c:pt idx="5">
                  <c:v>2001.0</c:v>
                </c:pt>
                <c:pt idx="6">
                  <c:v>2006.0</c:v>
                </c:pt>
                <c:pt idx="7">
                  <c:v>2011.0</c:v>
                </c:pt>
                <c:pt idx="8">
                  <c:v>2016.0</c:v>
                </c:pt>
              </c:numCache>
            </c:numRef>
          </c:xVal>
          <c:yVal>
            <c:numRef>
              <c:f>Sheet1!$F$3:$F$11</c:f>
              <c:numCache>
                <c:formatCode>General</c:formatCode>
                <c:ptCount val="9"/>
                <c:pt idx="0">
                  <c:v>16760.0</c:v>
                </c:pt>
                <c:pt idx="1">
                  <c:v>16630.0</c:v>
                </c:pt>
                <c:pt idx="2">
                  <c:v>21650.0</c:v>
                </c:pt>
                <c:pt idx="3">
                  <c:v>25070.0</c:v>
                </c:pt>
                <c:pt idx="4">
                  <c:v>28140.0</c:v>
                </c:pt>
                <c:pt idx="5">
                  <c:v>32340.0</c:v>
                </c:pt>
                <c:pt idx="6">
                  <c:v>36060.0</c:v>
                </c:pt>
                <c:pt idx="7">
                  <c:v>40450.0</c:v>
                </c:pt>
                <c:pt idx="8">
                  <c:v>45370.0</c:v>
                </c:pt>
              </c:numCache>
            </c:numRef>
          </c:yVal>
          <c:smooth val="0"/>
          <c:extLst xmlns:c16r2="http://schemas.microsoft.com/office/drawing/2015/06/chart">
            <c:ext xmlns:c16="http://schemas.microsoft.com/office/drawing/2014/chart" uri="{C3380CC4-5D6E-409C-BE32-E72D297353CC}">
              <c16:uniqueId val="{00000002-ABA9-40E9-9E58-D4168397F06E}"/>
            </c:ext>
          </c:extLst>
        </c:ser>
        <c:dLbls>
          <c:showLegendKey val="0"/>
          <c:showVal val="0"/>
          <c:showCatName val="0"/>
          <c:showSerName val="0"/>
          <c:showPercent val="0"/>
          <c:showBubbleSize val="0"/>
        </c:dLbls>
        <c:axId val="2139892264"/>
        <c:axId val="2140080152"/>
      </c:scatterChart>
      <c:valAx>
        <c:axId val="213989226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2140080152"/>
        <c:crosses val="autoZero"/>
        <c:crossBetween val="midCat"/>
      </c:valAx>
      <c:valAx>
        <c:axId val="21400801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lgn="r">
              <a:defRPr sz="1600" b="0" i="0" u="none" strike="noStrike" kern="1200" baseline="0">
                <a:solidFill>
                  <a:schemeClr val="tx1">
                    <a:lumMod val="65000"/>
                    <a:lumOff val="35000"/>
                  </a:schemeClr>
                </a:solidFill>
                <a:latin typeface="+mn-lt"/>
                <a:ea typeface="+mn-ea"/>
                <a:cs typeface="+mn-cs"/>
              </a:defRPr>
            </a:pPr>
            <a:endParaRPr lang="en-US"/>
          </a:p>
        </c:txPr>
        <c:crossAx val="2139892264"/>
        <c:crosses val="autoZero"/>
        <c:crossBetween val="midCat"/>
        <c:majorUnit val="10000.0"/>
      </c:valAx>
      <c:spPr>
        <a:noFill/>
        <a:ln>
          <a:noFill/>
        </a:ln>
        <a:effectLst/>
      </c:spPr>
    </c:plotArea>
    <c:plotVisOnly val="1"/>
    <c:dispBlanksAs val="gap"/>
    <c:showDLblsOverMax val="0"/>
  </c:chart>
  <c:spPr>
    <a:noFill/>
    <a:ln>
      <a:noFill/>
    </a:ln>
    <a:effectLst/>
  </c:spPr>
  <c:txPr>
    <a:bodyPr/>
    <a:lstStyle/>
    <a:p>
      <a:pPr>
        <a:defRPr sz="16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solidFill>
                <a:latin typeface="+mn-lt"/>
                <a:ea typeface="+mn-ea"/>
                <a:cs typeface="+mn-cs"/>
              </a:defRPr>
            </a:pPr>
            <a:r>
              <a:rPr lang="en-US" sz="1800" dirty="0">
                <a:solidFill>
                  <a:schemeClr val="tx1"/>
                </a:solidFill>
              </a:rPr>
              <a:t>Endowment</a:t>
            </a:r>
            <a:r>
              <a:rPr lang="en-US" sz="1800" baseline="0" dirty="0">
                <a:solidFill>
                  <a:schemeClr val="tx1"/>
                </a:solidFill>
              </a:rPr>
              <a:t> Per </a:t>
            </a:r>
            <a:r>
              <a:rPr lang="en-US" sz="1800" baseline="0" dirty="0" smtClean="0">
                <a:solidFill>
                  <a:schemeClr val="tx1"/>
                </a:solidFill>
              </a:rPr>
              <a:t>Student</a:t>
            </a:r>
            <a:endParaRPr lang="en-US" sz="1800" dirty="0">
              <a:solidFill>
                <a:schemeClr val="tx1"/>
              </a:solidFill>
            </a:endParaRPr>
          </a:p>
        </c:rich>
      </c:tx>
      <c:layout>
        <c:manualLayout>
          <c:xMode val="edge"/>
          <c:yMode val="edge"/>
          <c:x val="0.336276041393627"/>
          <c:y val="0.0396039603960396"/>
        </c:manualLayout>
      </c:layout>
      <c:overlay val="0"/>
      <c:spPr>
        <a:noFill/>
        <a:ln>
          <a:noFill/>
        </a:ln>
        <a:effectLst/>
      </c:spPr>
    </c:title>
    <c:autoTitleDeleted val="0"/>
    <c:plotArea>
      <c:layout/>
      <c:barChart>
        <c:barDir val="col"/>
        <c:grouping val="clustered"/>
        <c:varyColors val="0"/>
        <c:ser>
          <c:idx val="0"/>
          <c:order val="0"/>
          <c:spPr>
            <a:solidFill>
              <a:srgbClr val="0000FF"/>
            </a:solidFill>
            <a:ln>
              <a:noFill/>
            </a:ln>
            <a:effectLst/>
          </c:spPr>
          <c:invertIfNegative val="0"/>
          <c:cat>
            <c:strRef>
              <c:f>Sheet3!$H$3:$H$71</c:f>
              <c:strCache>
                <c:ptCount val="69"/>
                <c:pt idx="0">
                  <c:v>Princeton University</c:v>
                </c:pt>
                <c:pt idx="1">
                  <c:v>Yale University</c:v>
                </c:pt>
                <c:pt idx="2">
                  <c:v>Harvard University</c:v>
                </c:pt>
                <c:pt idx="3">
                  <c:v>Stanford University</c:v>
                </c:pt>
                <c:pt idx="4">
                  <c:v>Pomona College</c:v>
                </c:pt>
                <c:pt idx="5">
                  <c:v>Amherst College</c:v>
                </c:pt>
                <c:pt idx="6">
                  <c:v>Swarthmore College</c:v>
                </c:pt>
                <c:pt idx="7">
                  <c:v>Massachusetts Institute of Technology</c:v>
                </c:pt>
                <c:pt idx="8">
                  <c:v>Williams College</c:v>
                </c:pt>
                <c:pt idx="9">
                  <c:v>Grinnell College</c:v>
                </c:pt>
                <c:pt idx="10">
                  <c:v>California Institute of Technology</c:v>
                </c:pt>
                <c:pt idx="11">
                  <c:v>Rice University</c:v>
                </c:pt>
                <c:pt idx="12">
                  <c:v>Wellesley College</c:v>
                </c:pt>
                <c:pt idx="13">
                  <c:v>Bowdoin College</c:v>
                </c:pt>
                <c:pt idx="14">
                  <c:v>Dartmouth College</c:v>
                </c:pt>
                <c:pt idx="15">
                  <c:v>University of Notre Dame</c:v>
                </c:pt>
                <c:pt idx="16">
                  <c:v>Baylor College of Medicine</c:v>
                </c:pt>
                <c:pt idx="17">
                  <c:v>Berea College</c:v>
                </c:pt>
                <c:pt idx="18">
                  <c:v>University of Richmond</c:v>
                </c:pt>
                <c:pt idx="19">
                  <c:v>Washington and Lee University</c:v>
                </c:pt>
                <c:pt idx="20">
                  <c:v>Smith College</c:v>
                </c:pt>
                <c:pt idx="21">
                  <c:v>Northwestern University</c:v>
                </c:pt>
                <c:pt idx="22">
                  <c:v>University of Chicago</c:v>
                </c:pt>
                <c:pt idx="23">
                  <c:v>Duke University</c:v>
                </c:pt>
                <c:pt idx="24">
                  <c:v>Trinity University (Texas)</c:v>
                </c:pt>
                <c:pt idx="25">
                  <c:v>University of Pennsylvania</c:v>
                </c:pt>
                <c:pt idx="26">
                  <c:v>Washington University in St. Louis</c:v>
                </c:pt>
                <c:pt idx="27">
                  <c:v>Emory University</c:v>
                </c:pt>
                <c:pt idx="28">
                  <c:v>Middlebury College</c:v>
                </c:pt>
                <c:pt idx="29">
                  <c:v>Brown University</c:v>
                </c:pt>
                <c:pt idx="30">
                  <c:v>Vanderbilt University</c:v>
                </c:pt>
                <c:pt idx="31">
                  <c:v>Columbia University</c:v>
                </c:pt>
                <c:pt idx="32">
                  <c:v>Cornell University</c:v>
                </c:pt>
                <c:pt idx="33">
                  <c:v>University of Virginia</c:v>
                </c:pt>
                <c:pt idx="34">
                  <c:v>University of California, San Francisco</c:v>
                </c:pt>
                <c:pt idx="35">
                  <c:v>University of Michigan</c:v>
                </c:pt>
                <c:pt idx="36">
                  <c:v>University of Rochester</c:v>
                </c:pt>
                <c:pt idx="37">
                  <c:v>Lehigh University</c:v>
                </c:pt>
                <c:pt idx="38">
                  <c:v>Case Western Reserve University</c:v>
                </c:pt>
                <c:pt idx="39">
                  <c:v>Boston College</c:v>
                </c:pt>
                <c:pt idx="40">
                  <c:v>Johns Hopkins University</c:v>
                </c:pt>
                <c:pt idx="41">
                  <c:v>Texas Christian University</c:v>
                </c:pt>
                <c:pt idx="42">
                  <c:v>Wake Forest University</c:v>
                </c:pt>
                <c:pt idx="43">
                  <c:v>Tufts University</c:v>
                </c:pt>
                <c:pt idx="44">
                  <c:v>Southern Methodist University</c:v>
                </c:pt>
                <c:pt idx="45">
                  <c:v>Carnegie Mellon University</c:v>
                </c:pt>
                <c:pt idx="46">
                  <c:v>University of Southern California</c:v>
                </c:pt>
                <c:pt idx="47">
                  <c:v>University of Texas System (system-wide)[14]</c:v>
                </c:pt>
                <c:pt idx="48">
                  <c:v>University of North Carolina at Chapel Hill</c:v>
                </c:pt>
                <c:pt idx="49">
                  <c:v>University of Pittsburgh</c:v>
                </c:pt>
                <c:pt idx="50">
                  <c:v>Tulane University</c:v>
                </c:pt>
                <c:pt idx="51">
                  <c:v>Georgetown University</c:v>
                </c:pt>
                <c:pt idx="52">
                  <c:v>Saint Louis University</c:v>
                </c:pt>
                <c:pt idx="53">
                  <c:v>Georgia Institute of Technology</c:v>
                </c:pt>
                <c:pt idx="54">
                  <c:v>Texas A&amp;M University System (system-wide)[14]</c:v>
                </c:pt>
                <c:pt idx="55">
                  <c:v>Baylor University</c:v>
                </c:pt>
                <c:pt idx="56">
                  <c:v>George Washington University</c:v>
                </c:pt>
                <c:pt idx="57">
                  <c:v>New York University</c:v>
                </c:pt>
                <c:pt idx="58">
                  <c:v>Purdue University (system-wide)[14]</c:v>
                </c:pt>
                <c:pt idx="59">
                  <c:v>Ohio State University</c:v>
                </c:pt>
                <c:pt idx="60">
                  <c:v>Syracuse University</c:v>
                </c:pt>
                <c:pt idx="61">
                  <c:v>Boston University</c:v>
                </c:pt>
                <c:pt idx="62">
                  <c:v>Michigan State University</c:v>
                </c:pt>
                <c:pt idx="63">
                  <c:v>University of California, Los Angeles</c:v>
                </c:pt>
                <c:pt idx="64">
                  <c:v>Pennsylvania State University(system-wide)[14]</c:v>
                </c:pt>
                <c:pt idx="65">
                  <c:v>Texas Tech University (system-wide)[14]</c:v>
                </c:pt>
                <c:pt idx="66">
                  <c:v>University of Alabama (system-wide)[14]</c:v>
                </c:pt>
                <c:pt idx="67">
                  <c:v>University of Cincinnati</c:v>
                </c:pt>
                <c:pt idx="68">
                  <c:v>University of Illinois system (system-wide)[14]</c:v>
                </c:pt>
              </c:strCache>
            </c:strRef>
          </c:cat>
          <c:val>
            <c:numRef>
              <c:f>Sheet3!$I$3:$I$71</c:f>
              <c:numCache>
                <c:formatCode>0</c:formatCode>
                <c:ptCount val="69"/>
                <c:pt idx="0">
                  <c:v>2809.0</c:v>
                </c:pt>
                <c:pt idx="1">
                  <c:v>2073.0</c:v>
                </c:pt>
                <c:pt idx="2">
                  <c:v>1736.0</c:v>
                </c:pt>
                <c:pt idx="3">
                  <c:v>1323.0</c:v>
                </c:pt>
                <c:pt idx="4">
                  <c:v>1272.0</c:v>
                </c:pt>
                <c:pt idx="5">
                  <c:v>1224.0</c:v>
                </c:pt>
                <c:pt idx="6">
                  <c:v>1197.0</c:v>
                </c:pt>
                <c:pt idx="7">
                  <c:v>1190.0</c:v>
                </c:pt>
                <c:pt idx="8">
                  <c:v>1141.0</c:v>
                </c:pt>
                <c:pt idx="9">
                  <c:v>1031.0</c:v>
                </c:pt>
                <c:pt idx="10">
                  <c:v>995.0</c:v>
                </c:pt>
                <c:pt idx="11">
                  <c:v>839.0</c:v>
                </c:pt>
                <c:pt idx="12">
                  <c:v>798.0</c:v>
                </c:pt>
                <c:pt idx="13">
                  <c:v>772.0</c:v>
                </c:pt>
                <c:pt idx="14">
                  <c:v>740.0</c:v>
                </c:pt>
                <c:pt idx="15">
                  <c:v>703.0</c:v>
                </c:pt>
                <c:pt idx="16">
                  <c:v>692.0</c:v>
                </c:pt>
                <c:pt idx="17">
                  <c:v>679.0</c:v>
                </c:pt>
                <c:pt idx="18">
                  <c:v>675.0</c:v>
                </c:pt>
                <c:pt idx="19">
                  <c:v>650.0</c:v>
                </c:pt>
                <c:pt idx="20">
                  <c:v>596.0</c:v>
                </c:pt>
                <c:pt idx="21">
                  <c:v>501.0</c:v>
                </c:pt>
                <c:pt idx="22">
                  <c:v>495.0</c:v>
                </c:pt>
                <c:pt idx="23">
                  <c:v>491.0</c:v>
                </c:pt>
                <c:pt idx="24">
                  <c:v>476.0</c:v>
                </c:pt>
                <c:pt idx="25">
                  <c:v>476.0</c:v>
                </c:pt>
                <c:pt idx="26">
                  <c:v>470.0</c:v>
                </c:pt>
                <c:pt idx="27">
                  <c:v>453.0</c:v>
                </c:pt>
                <c:pt idx="28">
                  <c:v>436.0</c:v>
                </c:pt>
                <c:pt idx="29">
                  <c:v>335.0</c:v>
                </c:pt>
                <c:pt idx="30">
                  <c:v>326.0</c:v>
                </c:pt>
                <c:pt idx="31">
                  <c:v>323.0</c:v>
                </c:pt>
                <c:pt idx="32">
                  <c:v>276.0</c:v>
                </c:pt>
                <c:pt idx="33">
                  <c:v>260.0</c:v>
                </c:pt>
                <c:pt idx="34">
                  <c:v>237.0</c:v>
                </c:pt>
                <c:pt idx="35">
                  <c:v>228.0</c:v>
                </c:pt>
                <c:pt idx="36">
                  <c:v>201.0</c:v>
                </c:pt>
                <c:pt idx="37">
                  <c:v>170.0</c:v>
                </c:pt>
                <c:pt idx="38">
                  <c:v>165.0</c:v>
                </c:pt>
                <c:pt idx="39">
                  <c:v>157.0</c:v>
                </c:pt>
                <c:pt idx="40">
                  <c:v>157.0</c:v>
                </c:pt>
                <c:pt idx="41">
                  <c:v>151.0</c:v>
                </c:pt>
                <c:pt idx="42">
                  <c:v>150.0</c:v>
                </c:pt>
                <c:pt idx="43">
                  <c:v>146.0</c:v>
                </c:pt>
                <c:pt idx="44">
                  <c:v>134.0</c:v>
                </c:pt>
                <c:pt idx="45">
                  <c:v>131.0</c:v>
                </c:pt>
                <c:pt idx="46">
                  <c:v>111.0</c:v>
                </c:pt>
                <c:pt idx="47">
                  <c:v>111.0</c:v>
                </c:pt>
                <c:pt idx="48">
                  <c:v>103.0</c:v>
                </c:pt>
                <c:pt idx="49">
                  <c:v>102.0</c:v>
                </c:pt>
                <c:pt idx="50">
                  <c:v>90.0</c:v>
                </c:pt>
                <c:pt idx="51">
                  <c:v>86.0</c:v>
                </c:pt>
                <c:pt idx="52">
                  <c:v>82.0</c:v>
                </c:pt>
                <c:pt idx="53">
                  <c:v>80.0</c:v>
                </c:pt>
                <c:pt idx="54">
                  <c:v>73.0</c:v>
                </c:pt>
                <c:pt idx="55">
                  <c:v>72.0</c:v>
                </c:pt>
                <c:pt idx="56">
                  <c:v>63.0</c:v>
                </c:pt>
                <c:pt idx="57">
                  <c:v>62.0</c:v>
                </c:pt>
                <c:pt idx="58">
                  <c:v>62.0</c:v>
                </c:pt>
                <c:pt idx="59">
                  <c:v>56.0</c:v>
                </c:pt>
                <c:pt idx="60">
                  <c:v>54.0</c:v>
                </c:pt>
                <c:pt idx="61">
                  <c:v>51.0</c:v>
                </c:pt>
                <c:pt idx="62">
                  <c:v>45.0</c:v>
                </c:pt>
                <c:pt idx="63">
                  <c:v>43.0</c:v>
                </c:pt>
                <c:pt idx="64">
                  <c:v>38.0</c:v>
                </c:pt>
                <c:pt idx="65">
                  <c:v>34.0</c:v>
                </c:pt>
                <c:pt idx="66">
                  <c:v>34.0</c:v>
                </c:pt>
                <c:pt idx="67">
                  <c:v>34.0</c:v>
                </c:pt>
                <c:pt idx="68">
                  <c:v>30.0</c:v>
                </c:pt>
              </c:numCache>
            </c:numRef>
          </c:val>
          <c:extLst xmlns:c16r2="http://schemas.microsoft.com/office/drawing/2015/06/chart">
            <c:ext xmlns:c16="http://schemas.microsoft.com/office/drawing/2014/chart" uri="{C3380CC4-5D6E-409C-BE32-E72D297353CC}">
              <c16:uniqueId val="{00000000-E449-4F85-B7DE-592D9CF52822}"/>
            </c:ext>
          </c:extLst>
        </c:ser>
        <c:dLbls>
          <c:showLegendKey val="0"/>
          <c:showVal val="0"/>
          <c:showCatName val="0"/>
          <c:showSerName val="0"/>
          <c:showPercent val="0"/>
          <c:showBubbleSize val="0"/>
        </c:dLbls>
        <c:gapWidth val="78"/>
        <c:overlap val="-27"/>
        <c:axId val="2140832184"/>
        <c:axId val="2140846088"/>
      </c:barChart>
      <c:catAx>
        <c:axId val="21408321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1"/>
          <a:lstStyle/>
          <a:p>
            <a:pPr>
              <a:defRPr sz="1200" b="0" i="0" u="none" strike="noStrike" kern="1200" baseline="0">
                <a:solidFill>
                  <a:schemeClr val="tx1"/>
                </a:solidFill>
                <a:latin typeface="+mn-lt"/>
                <a:ea typeface="+mn-ea"/>
                <a:cs typeface="+mn-cs"/>
              </a:defRPr>
            </a:pPr>
            <a:endParaRPr lang="en-US"/>
          </a:p>
        </c:txPr>
        <c:crossAx val="2140846088"/>
        <c:crosses val="autoZero"/>
        <c:auto val="1"/>
        <c:lblAlgn val="ctr"/>
        <c:lblOffset val="100"/>
        <c:noMultiLvlLbl val="0"/>
      </c:catAx>
      <c:valAx>
        <c:axId val="2140846088"/>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1408321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scatterChart>
        <c:scatterStyle val="lineMarker"/>
        <c:varyColors val="0"/>
        <c:ser>
          <c:idx val="0"/>
          <c:order val="0"/>
          <c:spPr>
            <a:ln w="19050" cap="rnd">
              <a:noFill/>
              <a:round/>
            </a:ln>
            <a:effectLst/>
          </c:spPr>
          <c:marker>
            <c:symbol val="circle"/>
            <c:size val="5"/>
            <c:spPr>
              <a:solidFill>
                <a:schemeClr val="accent3"/>
              </a:solidFill>
              <a:ln w="9525">
                <a:solidFill>
                  <a:schemeClr val="accent3"/>
                </a:solidFill>
              </a:ln>
              <a:effectLst/>
            </c:spPr>
          </c:marker>
          <c:xVal>
            <c:numRef>
              <c:f>Sheet3!$O$3:$O$74</c:f>
              <c:numCache>
                <c:formatCode>"$"#,##0.00_);[Red]\("$"#,##0.00\)</c:formatCode>
                <c:ptCount val="72"/>
                <c:pt idx="0">
                  <c:v>2.194</c:v>
                </c:pt>
                <c:pt idx="1">
                  <c:v>1.168</c:v>
                </c:pt>
                <c:pt idx="2">
                  <c:v>1.095</c:v>
                </c:pt>
                <c:pt idx="3">
                  <c:v>1.101</c:v>
                </c:pt>
                <c:pt idx="4">
                  <c:v>2.22</c:v>
                </c:pt>
                <c:pt idx="5">
                  <c:v>1.644</c:v>
                </c:pt>
                <c:pt idx="6">
                  <c:v>1.393</c:v>
                </c:pt>
                <c:pt idx="7">
                  <c:v>3.073</c:v>
                </c:pt>
                <c:pt idx="8">
                  <c:v>2.199</c:v>
                </c:pt>
                <c:pt idx="9">
                  <c:v>1.739</c:v>
                </c:pt>
                <c:pt idx="10">
                  <c:v>1.776</c:v>
                </c:pt>
                <c:pt idx="11">
                  <c:v>9.639</c:v>
                </c:pt>
                <c:pt idx="12">
                  <c:v>6.038</c:v>
                </c:pt>
                <c:pt idx="13">
                  <c:v>4.662999999999996</c:v>
                </c:pt>
                <c:pt idx="14">
                  <c:v>7.297</c:v>
                </c:pt>
                <c:pt idx="15">
                  <c:v>6.683999999999997</c:v>
                </c:pt>
                <c:pt idx="16">
                  <c:v>1.616</c:v>
                </c:pt>
                <c:pt idx="17">
                  <c:v>1.529</c:v>
                </c:pt>
                <c:pt idx="18">
                  <c:v>1.859</c:v>
                </c:pt>
                <c:pt idx="19">
                  <c:v>1.788</c:v>
                </c:pt>
                <c:pt idx="20">
                  <c:v>36.44900000000001</c:v>
                </c:pt>
                <c:pt idx="21">
                  <c:v>3.412999999999998</c:v>
                </c:pt>
                <c:pt idx="22">
                  <c:v>1.213</c:v>
                </c:pt>
                <c:pt idx="23">
                  <c:v>13.475</c:v>
                </c:pt>
                <c:pt idx="24">
                  <c:v>2.275</c:v>
                </c:pt>
                <c:pt idx="25">
                  <c:v>1.101</c:v>
                </c:pt>
                <c:pt idx="26">
                  <c:v>3.576</c:v>
                </c:pt>
                <c:pt idx="27">
                  <c:v>10.193</c:v>
                </c:pt>
                <c:pt idx="28">
                  <c:v>3.634</c:v>
                </c:pt>
                <c:pt idx="29">
                  <c:v>3.559</c:v>
                </c:pt>
                <c:pt idx="30">
                  <c:v>3.636</c:v>
                </c:pt>
                <c:pt idx="31">
                  <c:v>2.099</c:v>
                </c:pt>
                <c:pt idx="32">
                  <c:v>22.723</c:v>
                </c:pt>
                <c:pt idx="33">
                  <c:v>2.398</c:v>
                </c:pt>
                <c:pt idx="34">
                  <c:v>5.556999999999999</c:v>
                </c:pt>
                <c:pt idx="35">
                  <c:v>1.093</c:v>
                </c:pt>
                <c:pt idx="36">
                  <c:v>1.782</c:v>
                </c:pt>
                <c:pt idx="37">
                  <c:v>1.505</c:v>
                </c:pt>
                <c:pt idx="38">
                  <c:v>22.223</c:v>
                </c:pt>
                <c:pt idx="39">
                  <c:v>1.846</c:v>
                </c:pt>
                <c:pt idx="40">
                  <c:v>1.166</c:v>
                </c:pt>
                <c:pt idx="41">
                  <c:v>10.477</c:v>
                </c:pt>
                <c:pt idx="42">
                  <c:v>1.514</c:v>
                </c:pt>
                <c:pt idx="43">
                  <c:v>1.178</c:v>
                </c:pt>
                <c:pt idx="44">
                  <c:v>1.185</c:v>
                </c:pt>
                <c:pt idx="45">
                  <c:v>1.593</c:v>
                </c:pt>
                <c:pt idx="46">
                  <c:v>1.22</c:v>
                </c:pt>
                <c:pt idx="47">
                  <c:v>1.239</c:v>
                </c:pt>
                <c:pt idx="49">
                  <c:v>1.865</c:v>
                </c:pt>
                <c:pt idx="51">
                  <c:v>1.161</c:v>
                </c:pt>
                <c:pt idx="53">
                  <c:v>7.55</c:v>
                </c:pt>
                <c:pt idx="54">
                  <c:v>1.196</c:v>
                </c:pt>
                <c:pt idx="55">
                  <c:v>2.388</c:v>
                </c:pt>
                <c:pt idx="56">
                  <c:v>9.952</c:v>
                </c:pt>
                <c:pt idx="57">
                  <c:v>2.989</c:v>
                </c:pt>
                <c:pt idx="58">
                  <c:v>8.567</c:v>
                </c:pt>
                <c:pt idx="59">
                  <c:v>10.134</c:v>
                </c:pt>
                <c:pt idx="60">
                  <c:v>2.371999999999999</c:v>
                </c:pt>
                <c:pt idx="61">
                  <c:v>2.22</c:v>
                </c:pt>
                <c:pt idx="62">
                  <c:v>4.71</c:v>
                </c:pt>
                <c:pt idx="63">
                  <c:v>24.08299999999998</c:v>
                </c:pt>
                <c:pt idx="64">
                  <c:v>6.181</c:v>
                </c:pt>
                <c:pt idx="65">
                  <c:v>4.133999999999999</c:v>
                </c:pt>
                <c:pt idx="66">
                  <c:v>1.167</c:v>
                </c:pt>
                <c:pt idx="67">
                  <c:v>1.471</c:v>
                </c:pt>
                <c:pt idx="68">
                  <c:v>6.819</c:v>
                </c:pt>
                <c:pt idx="69">
                  <c:v>1.854</c:v>
                </c:pt>
                <c:pt idx="70">
                  <c:v>2.395</c:v>
                </c:pt>
                <c:pt idx="71">
                  <c:v>25.572</c:v>
                </c:pt>
              </c:numCache>
            </c:numRef>
          </c:xVal>
          <c:yVal>
            <c:numRef>
              <c:f>Sheet3!$P$3:$P$74</c:f>
              <c:numCache>
                <c:formatCode>#,##0</c:formatCode>
                <c:ptCount val="72"/>
                <c:pt idx="0">
                  <c:v>1792.0</c:v>
                </c:pt>
                <c:pt idx="1">
                  <c:v>16263.0</c:v>
                </c:pt>
                <c:pt idx="2">
                  <c:v>1582.0</c:v>
                </c:pt>
                <c:pt idx="3">
                  <c:v>1621.0</c:v>
                </c:pt>
                <c:pt idx="4">
                  <c:v>14125.0</c:v>
                </c:pt>
                <c:pt idx="5">
                  <c:v>32112.0</c:v>
                </c:pt>
                <c:pt idx="6">
                  <c:v>1805.0</c:v>
                </c:pt>
                <c:pt idx="7">
                  <c:v>9181.0</c:v>
                </c:pt>
                <c:pt idx="8">
                  <c:v>2209.0</c:v>
                </c:pt>
                <c:pt idx="9">
                  <c:v>13285.0</c:v>
                </c:pt>
                <c:pt idx="10">
                  <c:v>10771.0</c:v>
                </c:pt>
                <c:pt idx="11">
                  <c:v>29870.0</c:v>
                </c:pt>
                <c:pt idx="12">
                  <c:v>21850.0</c:v>
                </c:pt>
                <c:pt idx="13">
                  <c:v>6298.0</c:v>
                </c:pt>
                <c:pt idx="14">
                  <c:v>14850.0</c:v>
                </c:pt>
                <c:pt idx="15">
                  <c:v>14769.0</c:v>
                </c:pt>
                <c:pt idx="16">
                  <c:v>25613.0</c:v>
                </c:pt>
                <c:pt idx="17">
                  <c:v>17858.0</c:v>
                </c:pt>
                <c:pt idx="18">
                  <c:v>23109.0</c:v>
                </c:pt>
                <c:pt idx="19">
                  <c:v>1734.0</c:v>
                </c:pt>
                <c:pt idx="20">
                  <c:v>21000.0</c:v>
                </c:pt>
                <c:pt idx="21">
                  <c:v>21726.0</c:v>
                </c:pt>
                <c:pt idx="22">
                  <c:v>7119.0</c:v>
                </c:pt>
                <c:pt idx="23">
                  <c:v>11319.0</c:v>
                </c:pt>
                <c:pt idx="24">
                  <c:v>50085.0</c:v>
                </c:pt>
                <c:pt idx="25">
                  <c:v>2526.0</c:v>
                </c:pt>
                <c:pt idx="26">
                  <c:v>57245.0</c:v>
                </c:pt>
                <c:pt idx="27">
                  <c:v>20336.0</c:v>
                </c:pt>
                <c:pt idx="28">
                  <c:v>64868.0</c:v>
                </c:pt>
                <c:pt idx="29">
                  <c:v>34934.0</c:v>
                </c:pt>
                <c:pt idx="30">
                  <c:v>95973.0</c:v>
                </c:pt>
                <c:pt idx="31">
                  <c:v>1650.0</c:v>
                </c:pt>
                <c:pt idx="32">
                  <c:v>8088.0</c:v>
                </c:pt>
                <c:pt idx="33">
                  <c:v>38770.0</c:v>
                </c:pt>
                <c:pt idx="34">
                  <c:v>6621.0</c:v>
                </c:pt>
                <c:pt idx="35">
                  <c:v>13287.0</c:v>
                </c:pt>
                <c:pt idx="36">
                  <c:v>2989.0</c:v>
                </c:pt>
                <c:pt idx="37">
                  <c:v>11272.0</c:v>
                </c:pt>
                <c:pt idx="38">
                  <c:v>16795.0</c:v>
                </c:pt>
                <c:pt idx="39">
                  <c:v>1542.0</c:v>
                </c:pt>
                <c:pt idx="40">
                  <c:v>21492.0</c:v>
                </c:pt>
                <c:pt idx="41">
                  <c:v>143000.0</c:v>
                </c:pt>
                <c:pt idx="42">
                  <c:v>10033.0</c:v>
                </c:pt>
                <c:pt idx="43">
                  <c:v>35158.0</c:v>
                </c:pt>
                <c:pt idx="44">
                  <c:v>2488.0</c:v>
                </c:pt>
                <c:pt idx="45">
                  <c:v>10907.0</c:v>
                </c:pt>
                <c:pt idx="46">
                  <c:v>13531.0</c:v>
                </c:pt>
                <c:pt idx="47">
                  <c:v>36047.0</c:v>
                </c:pt>
                <c:pt idx="49">
                  <c:v>43239.0</c:v>
                </c:pt>
                <c:pt idx="51">
                  <c:v>4904.0</c:v>
                </c:pt>
                <c:pt idx="53">
                  <c:v>15244.0</c:v>
                </c:pt>
                <c:pt idx="54">
                  <c:v>35421.0</c:v>
                </c:pt>
                <c:pt idx="55">
                  <c:v>78540.0</c:v>
                </c:pt>
                <c:pt idx="56">
                  <c:v>43625.0</c:v>
                </c:pt>
                <c:pt idx="57">
                  <c:v>29135.0</c:v>
                </c:pt>
                <c:pt idx="58">
                  <c:v>12179.0</c:v>
                </c:pt>
                <c:pt idx="59">
                  <c:v>21296.0</c:v>
                </c:pt>
                <c:pt idx="60">
                  <c:v>3514.0</c:v>
                </c:pt>
                <c:pt idx="61">
                  <c:v>11060.0</c:v>
                </c:pt>
                <c:pt idx="62">
                  <c:v>42469.0</c:v>
                </c:pt>
                <c:pt idx="63">
                  <c:v>216000.0</c:v>
                </c:pt>
                <c:pt idx="64">
                  <c:v>23732.0</c:v>
                </c:pt>
                <c:pt idx="65">
                  <c:v>12686.0</c:v>
                </c:pt>
                <c:pt idx="66">
                  <c:v>7788.0</c:v>
                </c:pt>
                <c:pt idx="67">
                  <c:v>2264.0</c:v>
                </c:pt>
                <c:pt idx="68">
                  <c:v>14503.0</c:v>
                </c:pt>
                <c:pt idx="69">
                  <c:v>2323.0</c:v>
                </c:pt>
                <c:pt idx="70">
                  <c:v>2099.0</c:v>
                </c:pt>
                <c:pt idx="71">
                  <c:v>12336.0</c:v>
                </c:pt>
              </c:numCache>
            </c:numRef>
          </c:yVal>
          <c:smooth val="0"/>
          <c:extLst xmlns:c16r2="http://schemas.microsoft.com/office/drawing/2015/06/chart">
            <c:ext xmlns:c16="http://schemas.microsoft.com/office/drawing/2014/chart" uri="{C3380CC4-5D6E-409C-BE32-E72D297353CC}">
              <c16:uniqueId val="{00000000-6697-437E-8A91-75D1DCD5085A}"/>
            </c:ext>
          </c:extLst>
        </c:ser>
        <c:dLbls>
          <c:showLegendKey val="0"/>
          <c:showVal val="0"/>
          <c:showCatName val="0"/>
          <c:showSerName val="0"/>
          <c:showPercent val="0"/>
          <c:showBubbleSize val="0"/>
        </c:dLbls>
        <c:axId val="2140522728"/>
        <c:axId val="2140703240"/>
      </c:scatterChart>
      <c:valAx>
        <c:axId val="2140522728"/>
        <c:scaling>
          <c:logBase val="10.0"/>
          <c:orientation val="minMax"/>
        </c:scaling>
        <c:delete val="0"/>
        <c:axPos val="b"/>
        <c:majorGridlines>
          <c:spPr>
            <a:ln w="9525" cap="flat" cmpd="sng" algn="ctr">
              <a:solidFill>
                <a:schemeClr val="tx1">
                  <a:lumMod val="15000"/>
                  <a:lumOff val="85000"/>
                </a:schemeClr>
              </a:solidFill>
              <a:round/>
            </a:ln>
            <a:effectLst/>
          </c:spPr>
        </c:majorGridlines>
        <c:numFmt formatCode="&quot;$&quot;#,##0.00_);[Red]\(&quot;$&quot;#,##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140703240"/>
        <c:crosses val="autoZero"/>
        <c:crossBetween val="midCat"/>
      </c:valAx>
      <c:valAx>
        <c:axId val="2140703240"/>
        <c:scaling>
          <c:logBase val="10.0"/>
          <c:orientation val="minMax"/>
          <c:min val="1000.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140522728"/>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withinLinear" id="16">
  <a:schemeClr val="accent3"/>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5">
  <cs:axisTitle>
    <cs:lnRef idx="0"/>
    <cs:fillRef idx="0"/>
    <cs:effectRef idx="0"/>
    <cs:fontRef idx="minor">
      <a:schemeClr val="lt1">
        <a:lumMod val="75000"/>
      </a:schemeClr>
    </cs:fontRef>
    <cs:defRPr sz="1197" b="1" kern="1200"/>
  </cs:axisTitle>
  <cs:categoryAxis>
    <cs:lnRef idx="0"/>
    <cs:fillRef idx="0"/>
    <cs:effectRef idx="0"/>
    <cs:fontRef idx="minor">
      <a:schemeClr val="lt1">
        <a:lumMod val="75000"/>
      </a:schemeClr>
    </cs:fontRef>
    <cs:defRPr sz="1197"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1197" kern="1200"/>
  </cs:chartArea>
  <cs:dataLabel>
    <cs:lnRef idx="0"/>
    <cs:fillRef idx="0"/>
    <cs:effectRef idx="0"/>
    <cs:fontRef idx="minor">
      <a:schemeClr val="lt1">
        <a:lumMod val="75000"/>
      </a:schemeClr>
    </cs:fontRef>
    <cs:defRPr sz="1197"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3"/>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1197"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dk1">
            <a:lumMod val="65000"/>
            <a:lumOff val="35000"/>
            <a:alpha val="75000"/>
          </a:schemeClr>
        </a:solidFill>
        <a:round/>
      </a:ln>
    </cs:spPr>
  </cs:gridlineMajor>
  <cs:gridlineMinor>
    <cs:lnRef idx="0"/>
    <cs:fillRef idx="0"/>
    <cs:effectRef idx="0"/>
    <cs:fontRef idx="minor">
      <a:schemeClr val="tx1"/>
    </cs:fontRef>
    <cs:spPr>
      <a:ln w="9525" cap="flat" cmpd="sng" algn="ctr">
        <a:solidFill>
          <a:schemeClr val="dk1">
            <a:lumMod val="65000"/>
            <a:lumOff val="35000"/>
            <a:alpha val="25000"/>
          </a:schemeClr>
        </a:soli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1197"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862"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1197"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spPr>
      <a:ln w="9525" cap="flat" cmpd="sng" algn="ctr">
        <a:solidFill>
          <a:schemeClr val="lt1">
            <a:lumMod val="50000"/>
          </a:schemeClr>
        </a:solidFill>
        <a:round/>
      </a:ln>
    </cs:spPr>
    <cs:defRPr sz="1197" kern="1200"/>
    <cs:bodyPr/>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8F8C92-6351-4607-A2EF-80C4BED1E2E3}" type="datetimeFigureOut">
              <a:rPr lang="en-US" smtClean="0"/>
              <a:t>10/8/17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516001-9C14-4A2F-A101-9AABF7DB77CD}" type="slidenum">
              <a:rPr lang="en-US" smtClean="0"/>
              <a:t>‹#›</a:t>
            </a:fld>
            <a:endParaRPr lang="en-US"/>
          </a:p>
        </p:txBody>
      </p:sp>
    </p:spTree>
    <p:extLst>
      <p:ext uri="{BB962C8B-B14F-4D97-AF65-F5344CB8AC3E}">
        <p14:creationId xmlns:p14="http://schemas.microsoft.com/office/powerpoint/2010/main" val="1036152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516001-9C14-4A2F-A101-9AABF7DB77CD}" type="slidenum">
              <a:rPr lang="en-US" smtClean="0"/>
              <a:t>1</a:t>
            </a:fld>
            <a:endParaRPr lang="en-US"/>
          </a:p>
        </p:txBody>
      </p:sp>
    </p:spTree>
    <p:extLst>
      <p:ext uri="{BB962C8B-B14F-4D97-AF65-F5344CB8AC3E}">
        <p14:creationId xmlns:p14="http://schemas.microsoft.com/office/powerpoint/2010/main" val="1751569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Engineering in K-12:  </a:t>
            </a:r>
            <a:r>
              <a:rPr lang="en-US" dirty="0" smtClean="0"/>
              <a:t>Only about ten states have implemented some form of standards in engineering; there as yet has been no national consensus on the need for K-12 engineering standards</a:t>
            </a:r>
            <a:r>
              <a:rPr lang="en-US" baseline="30000" dirty="0" smtClean="0"/>
              <a:t>1</a:t>
            </a:r>
            <a:r>
              <a:rPr 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2-Year School to 4-Year School Transition:  </a:t>
            </a:r>
            <a:r>
              <a:rPr lang="en-US" dirty="0" smtClean="0"/>
              <a:t>About 12% of all students in two year programs earn a bachelor’s degree within six years after first enrolling, and another 7% are enrolled in a four year institution</a:t>
            </a:r>
            <a:r>
              <a:rPr lang="en-US" baseline="30000" dirty="0" smtClean="0"/>
              <a:t>2</a:t>
            </a:r>
            <a:r>
              <a:rPr lang="en-US" dirty="0" smtClean="0"/>
              <a:t>.</a:t>
            </a:r>
          </a:p>
          <a:p>
            <a:endParaRPr lang="en-US" dirty="0" smtClean="0"/>
          </a:p>
          <a:p>
            <a:r>
              <a:rPr lang="en-US" b="1" dirty="0" smtClean="0"/>
              <a:t>Engineering and the Economy:  </a:t>
            </a:r>
          </a:p>
          <a:p>
            <a:pPr marL="285750" indent="-285750">
              <a:buFont typeface="Arial" pitchFamily="34" charset="0"/>
              <a:buChar char="•"/>
            </a:pPr>
            <a:r>
              <a:rPr lang="en-US" dirty="0" smtClean="0"/>
              <a:t>Engineers play key roles in knowledge and technology intensive (KTI) firms.  </a:t>
            </a:r>
          </a:p>
          <a:p>
            <a:pPr marL="285750" indent="-285750">
              <a:buFont typeface="Arial" pitchFamily="34" charset="0"/>
              <a:buChar char="•"/>
            </a:pPr>
            <a:r>
              <a:rPr lang="en-US" dirty="0" smtClean="0"/>
              <a:t>Worldwide, KTI firms contributed $18.2 trillion to global GDP in 2010, 30% of the total</a:t>
            </a:r>
            <a:r>
              <a:rPr lang="en-US" baseline="30000" dirty="0" smtClean="0"/>
              <a:t>3</a:t>
            </a:r>
            <a:r>
              <a:rPr lang="en-US" dirty="0" smtClean="0"/>
              <a:t>.</a:t>
            </a:r>
          </a:p>
          <a:p>
            <a:pPr marL="285750" indent="-285750">
              <a:buFont typeface="Arial" pitchFamily="34" charset="0"/>
              <a:buChar char="•"/>
            </a:pPr>
            <a:r>
              <a:rPr lang="en-US" dirty="0" smtClean="0"/>
              <a:t>In the United States the contribution to GDP was 40%, or $3.6 trillion; over half of the growth in GDP is due to technological innovation.</a:t>
            </a:r>
          </a:p>
          <a:p>
            <a:endParaRPr lang="en-US" dirty="0" smtClean="0"/>
          </a:p>
          <a:p>
            <a:r>
              <a:rPr lang="en-US" b="1" dirty="0" smtClean="0"/>
              <a:t>Current ideas being considered</a:t>
            </a:r>
            <a:r>
              <a:rPr lang="en-US" b="1" baseline="30000" dirty="0" smtClean="0"/>
              <a:t>4</a:t>
            </a:r>
            <a:r>
              <a:rPr lang="en-US" b="1" dirty="0" smtClean="0"/>
              <a:t>:</a:t>
            </a:r>
          </a:p>
          <a:p>
            <a:pPr marL="285750" indent="-285750">
              <a:buFont typeface="Arial" pitchFamily="34" charset="0"/>
              <a:buChar char="•"/>
            </a:pPr>
            <a:r>
              <a:rPr lang="en-US" dirty="0" smtClean="0"/>
              <a:t>Link educational pathways to workforce needs.</a:t>
            </a:r>
          </a:p>
          <a:p>
            <a:pPr marL="285750" indent="-285750">
              <a:buFont typeface="Arial" pitchFamily="34" charset="0"/>
              <a:buChar char="•"/>
            </a:pPr>
            <a:r>
              <a:rPr lang="en-US" dirty="0" smtClean="0"/>
              <a:t>Provide students information on post-education outcomes.  </a:t>
            </a:r>
          </a:p>
          <a:p>
            <a:pPr marL="285750" indent="-285750">
              <a:buFont typeface="Arial" pitchFamily="34" charset="0"/>
              <a:buChar char="•"/>
            </a:pPr>
            <a:r>
              <a:rPr lang="en-US" dirty="0" smtClean="0"/>
              <a:t>Learning standards tied to competencies rather than credit hours.</a:t>
            </a:r>
          </a:p>
          <a:p>
            <a:endParaRPr lang="en-US" dirty="0"/>
          </a:p>
        </p:txBody>
      </p:sp>
      <p:sp>
        <p:nvSpPr>
          <p:cNvPr id="4" name="Slide Number Placeholder 3"/>
          <p:cNvSpPr>
            <a:spLocks noGrp="1"/>
          </p:cNvSpPr>
          <p:nvPr>
            <p:ph type="sldNum" sz="quarter" idx="10"/>
          </p:nvPr>
        </p:nvSpPr>
        <p:spPr/>
        <p:txBody>
          <a:bodyPr/>
          <a:lstStyle/>
          <a:p>
            <a:fld id="{9B549F1A-6563-46CC-88DF-028106EB4A5B}" type="slidenum">
              <a:rPr lang="en-US" smtClean="0"/>
              <a:pPr/>
              <a:t>5</a:t>
            </a:fld>
            <a:endParaRPr lang="en-US"/>
          </a:p>
        </p:txBody>
      </p:sp>
    </p:spTree>
    <p:extLst>
      <p:ext uri="{BB962C8B-B14F-4D97-AF65-F5344CB8AC3E}">
        <p14:creationId xmlns:p14="http://schemas.microsoft.com/office/powerpoint/2010/main" val="2938390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10E8BB-D93D-5B4D-829A-1C6D2616AE5F}" type="slidenum">
              <a:rPr lang="en-US" smtClean="0"/>
              <a:t>6</a:t>
            </a:fld>
            <a:endParaRPr lang="en-US"/>
          </a:p>
        </p:txBody>
      </p:sp>
    </p:spTree>
    <p:extLst>
      <p:ext uri="{BB962C8B-B14F-4D97-AF65-F5344CB8AC3E}">
        <p14:creationId xmlns:p14="http://schemas.microsoft.com/office/powerpoint/2010/main" val="159644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7EACA20-CE21-42A3-89BD-DE80EF21C947}" type="slidenum">
              <a:rPr lang="en-US" smtClean="0"/>
              <a:pPr/>
              <a:t>25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347099-66F7-404E-9DD6-D15F311026B2}" type="datetimeFigureOut">
              <a:rPr lang="en-US" smtClean="0"/>
              <a:t>10/8/17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2805693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347099-66F7-404E-9DD6-D15F311026B2}" type="datetimeFigureOut">
              <a:rPr lang="en-US" smtClean="0"/>
              <a:t>10/8/17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994281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4347099-66F7-404E-9DD6-D15F311026B2}" type="datetimeFigureOut">
              <a:rPr lang="en-US" smtClean="0"/>
              <a:t>10/8/17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1659365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4347099-66F7-404E-9DD6-D15F311026B2}" type="datetimeFigureOut">
              <a:rPr lang="en-US" smtClean="0"/>
              <a:t>10/8/17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389266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4347099-66F7-404E-9DD6-D15F311026B2}" type="datetimeFigureOut">
              <a:rPr lang="en-US" smtClean="0"/>
              <a:t>10/8/17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709482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4347099-66F7-404E-9DD6-D15F311026B2}" type="datetimeFigureOut">
              <a:rPr lang="en-US" smtClean="0"/>
              <a:t>10/8/17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586890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347099-66F7-404E-9DD6-D15F311026B2}" type="datetimeFigureOut">
              <a:rPr lang="en-US" smtClean="0"/>
              <a:t>10/8/17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1342631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347099-66F7-404E-9DD6-D15F311026B2}" type="datetimeFigureOut">
              <a:rPr lang="en-US" smtClean="0"/>
              <a:t>10/8/17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774474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347099-66F7-404E-9DD6-D15F311026B2}" type="datetimeFigureOut">
              <a:rPr lang="en-US" smtClean="0"/>
              <a:t>10/8/17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2940061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347099-66F7-404E-9DD6-D15F311026B2}" type="datetimeFigureOut">
              <a:rPr lang="en-US" smtClean="0"/>
              <a:t>10/8/17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986897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347099-66F7-404E-9DD6-D15F311026B2}" type="datetimeFigureOut">
              <a:rPr lang="en-US" smtClean="0"/>
              <a:t>10/8/17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874C16-5D07-405C-A76A-1F04BEE70791}" type="slidenum">
              <a:rPr lang="en-US" smtClean="0"/>
              <a:t>‹#›</a:t>
            </a:fld>
            <a:endParaRPr lang="en-US"/>
          </a:p>
        </p:txBody>
      </p:sp>
    </p:spTree>
    <p:extLst>
      <p:ext uri="{BB962C8B-B14F-4D97-AF65-F5344CB8AC3E}">
        <p14:creationId xmlns:p14="http://schemas.microsoft.com/office/powerpoint/2010/main" val="422540494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347099-66F7-404E-9DD6-D15F311026B2}" type="datetimeFigureOut">
              <a:rPr lang="en-US" smtClean="0"/>
              <a:t>10/8/17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874C16-5D07-405C-A76A-1F04BEE70791}" type="slidenum">
              <a:rPr lang="en-US" smtClean="0"/>
              <a:t>‹#›</a:t>
            </a:fld>
            <a:endParaRPr lang="en-US"/>
          </a:p>
        </p:txBody>
      </p:sp>
    </p:spTree>
    <p:extLst>
      <p:ext uri="{BB962C8B-B14F-4D97-AF65-F5344CB8AC3E}">
        <p14:creationId xmlns:p14="http://schemas.microsoft.com/office/powerpoint/2010/main" val="1624536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2.png"/><Relationship Id="rId5" Type="http://schemas.microsoft.com/office/2007/relationships/hdphoto" Target="../media/hdphoto1.wdp"/><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chart" Target="../charts/char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4" Type="http://schemas.openxmlformats.org/officeDocument/2006/relationships/image" Target="../media/image7.png"/><Relationship Id="rId5" Type="http://schemas.openxmlformats.org/officeDocument/2006/relationships/hyperlink" Target="https://www.nytimes.com/by/david-leonhardt" TargetMode="External"/><Relationship Id="rId1" Type="http://schemas.microsoft.com/office/2007/relationships/media" Target="../media/media1.mp4"/><Relationship Id="rId2" Type="http://schemas.openxmlformats.org/officeDocument/2006/relationships/video" Target="../media/media1.mp4"/></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chart" Target="../charts/char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chart" Target="../charts/chart4.xml"/><Relationship Id="rId1" Type="http://schemas.openxmlformats.org/officeDocument/2006/relationships/slideLayout" Target="../slideLayouts/slideLayout7.xml"/><Relationship Id="rId2" Type="http://schemas.openxmlformats.org/officeDocument/2006/relationships/chart" Target="../charts/char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chart" Target="../charts/char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jpeg"/><Relationship Id="rId3" Type="http://schemas.openxmlformats.org/officeDocument/2006/relationships/image" Target="../media/image16.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jpeg"/><Relationship Id="rId3" Type="http://schemas.openxmlformats.org/officeDocument/2006/relationships/image" Target="../media/image19.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1.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chart" Target="../charts/chart7.xml"/><Relationship Id="rId4" Type="http://schemas.openxmlformats.org/officeDocument/2006/relationships/hyperlink" Target="http://www.nacubo.org/" TargetMode="External"/><Relationship Id="rId1" Type="http://schemas.openxmlformats.org/officeDocument/2006/relationships/slideLayout" Target="../slideLayouts/slideLayout7.xml"/><Relationship Id="rId2" Type="http://schemas.openxmlformats.org/officeDocument/2006/relationships/chart" Target="../charts/char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0" y="0"/>
            <a:ext cx="7594600" cy="954107"/>
          </a:xfrm>
          <a:prstGeom prst="rect">
            <a:avLst/>
          </a:prstGeom>
        </p:spPr>
        <p:txBody>
          <a:bodyPr wrap="square">
            <a:spAutoFit/>
          </a:bodyPr>
          <a:lstStyle/>
          <a:p>
            <a:pPr algn="ctr"/>
            <a:r>
              <a:rPr lang="en-US" sz="2800" b="1" dirty="0">
                <a:solidFill>
                  <a:srgbClr val="993300"/>
                </a:solidFill>
              </a:rPr>
              <a:t>STEM </a:t>
            </a:r>
            <a:r>
              <a:rPr lang="en-US" sz="2800" b="1" dirty="0" smtClean="0">
                <a:solidFill>
                  <a:srgbClr val="993300"/>
                </a:solidFill>
              </a:rPr>
              <a:t>Education:  </a:t>
            </a:r>
          </a:p>
          <a:p>
            <a:pPr algn="ctr"/>
            <a:r>
              <a:rPr lang="en-US" sz="2800" b="1" dirty="0" smtClean="0">
                <a:solidFill>
                  <a:srgbClr val="993300"/>
                </a:solidFill>
              </a:rPr>
              <a:t>Navigating a Complex </a:t>
            </a:r>
            <a:r>
              <a:rPr lang="en-US" sz="2800" b="1" dirty="0">
                <a:solidFill>
                  <a:srgbClr val="993300"/>
                </a:solidFill>
              </a:rPr>
              <a:t>Network of Opportunity</a:t>
            </a:r>
          </a:p>
        </p:txBody>
      </p:sp>
      <p:pic>
        <p:nvPicPr>
          <p:cNvPr id="1026" name="Picture 2" descr="Image result for bucknell university logo"/>
          <p:cNvPicPr>
            <a:picLocks noChangeAspect="1" noChangeArrowheads="1"/>
          </p:cNvPicPr>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7152830" y="5862415"/>
            <a:ext cx="1991170" cy="995585"/>
          </a:xfrm>
          <a:prstGeom prst="rect">
            <a:avLst/>
          </a:prstGeom>
          <a:noFill/>
          <a:effectLst>
            <a:softEdge rad="12700"/>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388864" y="954107"/>
            <a:ext cx="2016771" cy="646331"/>
          </a:xfrm>
          <a:prstGeom prst="rect">
            <a:avLst/>
          </a:prstGeom>
          <a:noFill/>
        </p:spPr>
        <p:txBody>
          <a:bodyPr wrap="none" rtlCol="0">
            <a:spAutoFit/>
          </a:bodyPr>
          <a:lstStyle/>
          <a:p>
            <a:pPr algn="ctr"/>
            <a:r>
              <a:rPr lang="en-US" b="1" dirty="0" smtClean="0">
                <a:solidFill>
                  <a:srgbClr val="993300"/>
                </a:solidFill>
              </a:rPr>
              <a:t>Alan Cheville</a:t>
            </a:r>
          </a:p>
          <a:p>
            <a:pPr algn="ctr"/>
            <a:r>
              <a:rPr lang="en-US" b="1" dirty="0" smtClean="0">
                <a:solidFill>
                  <a:srgbClr val="993300"/>
                </a:solidFill>
              </a:rPr>
              <a:t>Bucknell University</a:t>
            </a:r>
            <a:endParaRPr lang="en-US" b="1" dirty="0">
              <a:solidFill>
                <a:srgbClr val="993300"/>
              </a:solidFill>
            </a:endParaRPr>
          </a:p>
        </p:txBody>
      </p:sp>
    </p:spTree>
    <p:extLst>
      <p:ext uri="{BB962C8B-B14F-4D97-AF65-F5344CB8AC3E}">
        <p14:creationId xmlns:p14="http://schemas.microsoft.com/office/powerpoint/2010/main" val="191756161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a:graphicFrameLocks/>
          </p:cNvGraphicFramePr>
          <p:nvPr>
            <p:extLst>
              <p:ext uri="{D42A27DB-BD31-4B8C-83A1-F6EECF244321}">
                <p14:modId xmlns:p14="http://schemas.microsoft.com/office/powerpoint/2010/main" val="143638603"/>
              </p:ext>
            </p:extLst>
          </p:nvPr>
        </p:nvGraphicFramePr>
        <p:xfrm>
          <a:off x="1301750" y="1479550"/>
          <a:ext cx="6502400" cy="401955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rot="16200000">
            <a:off x="-193736" y="3234267"/>
            <a:ext cx="2326741" cy="369332"/>
          </a:xfrm>
          <a:prstGeom prst="rect">
            <a:avLst/>
          </a:prstGeom>
          <a:noFill/>
        </p:spPr>
        <p:txBody>
          <a:bodyPr wrap="none" rtlCol="0">
            <a:spAutoFit/>
          </a:bodyPr>
          <a:lstStyle/>
          <a:p>
            <a:r>
              <a:rPr lang="en-US" b="1" dirty="0" smtClean="0"/>
              <a:t>Average Tuition (US $)</a:t>
            </a:r>
            <a:endParaRPr lang="en-US" b="1" dirty="0"/>
          </a:p>
        </p:txBody>
      </p:sp>
      <p:sp>
        <p:nvSpPr>
          <p:cNvPr id="4" name="TextBox 3"/>
          <p:cNvSpPr txBox="1"/>
          <p:nvPr/>
        </p:nvSpPr>
        <p:spPr>
          <a:xfrm>
            <a:off x="4157134" y="2040467"/>
            <a:ext cx="1995483" cy="369332"/>
          </a:xfrm>
          <a:prstGeom prst="rect">
            <a:avLst/>
          </a:prstGeom>
          <a:noFill/>
        </p:spPr>
        <p:txBody>
          <a:bodyPr wrap="none" rtlCol="0">
            <a:spAutoFit/>
          </a:bodyPr>
          <a:lstStyle/>
          <a:p>
            <a:r>
              <a:rPr lang="en-US" dirty="0" smtClean="0">
                <a:solidFill>
                  <a:srgbClr val="000099"/>
                </a:solidFill>
              </a:rPr>
              <a:t>Private Universities</a:t>
            </a:r>
            <a:endParaRPr lang="en-US" dirty="0">
              <a:solidFill>
                <a:srgbClr val="000099"/>
              </a:solidFill>
            </a:endParaRPr>
          </a:p>
        </p:txBody>
      </p:sp>
      <p:sp>
        <p:nvSpPr>
          <p:cNvPr id="5" name="TextBox 4"/>
          <p:cNvSpPr txBox="1"/>
          <p:nvPr/>
        </p:nvSpPr>
        <p:spPr>
          <a:xfrm>
            <a:off x="4741334" y="3335866"/>
            <a:ext cx="2227105" cy="369332"/>
          </a:xfrm>
          <a:prstGeom prst="rect">
            <a:avLst/>
          </a:prstGeom>
          <a:noFill/>
        </p:spPr>
        <p:txBody>
          <a:bodyPr wrap="none" rtlCol="0">
            <a:spAutoFit/>
          </a:bodyPr>
          <a:lstStyle/>
          <a:p>
            <a:r>
              <a:rPr lang="en-US" dirty="0" smtClean="0">
                <a:solidFill>
                  <a:schemeClr val="tx1">
                    <a:lumMod val="75000"/>
                    <a:lumOff val="25000"/>
                  </a:schemeClr>
                </a:solidFill>
              </a:rPr>
              <a:t>Consumer Price Index</a:t>
            </a:r>
            <a:endParaRPr lang="en-US" dirty="0">
              <a:solidFill>
                <a:schemeClr val="tx1">
                  <a:lumMod val="75000"/>
                  <a:lumOff val="25000"/>
                </a:schemeClr>
              </a:solidFill>
            </a:endParaRPr>
          </a:p>
        </p:txBody>
      </p:sp>
      <p:sp>
        <p:nvSpPr>
          <p:cNvPr id="6" name="TextBox 5"/>
          <p:cNvSpPr txBox="1"/>
          <p:nvPr/>
        </p:nvSpPr>
        <p:spPr>
          <a:xfrm>
            <a:off x="3555999" y="5486400"/>
            <a:ext cx="2547768" cy="369332"/>
          </a:xfrm>
          <a:prstGeom prst="rect">
            <a:avLst/>
          </a:prstGeom>
          <a:noFill/>
        </p:spPr>
        <p:txBody>
          <a:bodyPr wrap="none" rtlCol="0">
            <a:spAutoFit/>
          </a:bodyPr>
          <a:lstStyle/>
          <a:p>
            <a:r>
              <a:rPr lang="en-US" dirty="0" smtClean="0"/>
              <a:t>Academic Year Beginning</a:t>
            </a:r>
            <a:endParaRPr lang="en-US" dirty="0"/>
          </a:p>
        </p:txBody>
      </p:sp>
      <p:sp>
        <p:nvSpPr>
          <p:cNvPr id="7" name="TextBox 6"/>
          <p:cNvSpPr txBox="1"/>
          <p:nvPr/>
        </p:nvSpPr>
        <p:spPr>
          <a:xfrm>
            <a:off x="0" y="0"/>
            <a:ext cx="2853666" cy="461665"/>
          </a:xfrm>
          <a:prstGeom prst="rect">
            <a:avLst/>
          </a:prstGeom>
          <a:noFill/>
        </p:spPr>
        <p:txBody>
          <a:bodyPr wrap="none" rtlCol="0">
            <a:spAutoFit/>
          </a:bodyPr>
          <a:lstStyle/>
          <a:p>
            <a:r>
              <a:rPr lang="en-US" sz="2400" dirty="0" smtClean="0"/>
              <a:t>Rising Cost of College</a:t>
            </a:r>
            <a:endParaRPr lang="en-US" sz="2400" dirty="0"/>
          </a:p>
        </p:txBody>
      </p:sp>
    </p:spTree>
    <p:extLst>
      <p:ext uri="{BB962C8B-B14F-4D97-AF65-F5344CB8AC3E}">
        <p14:creationId xmlns:p14="http://schemas.microsoft.com/office/powerpoint/2010/main" val="113292723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14740" y="1323655"/>
            <a:ext cx="3606372" cy="4154984"/>
          </a:xfrm>
          <a:prstGeom prst="rect">
            <a:avLst/>
          </a:prstGeom>
          <a:noFill/>
        </p:spPr>
        <p:txBody>
          <a:bodyPr wrap="none" rtlCol="0">
            <a:spAutoFit/>
          </a:bodyPr>
          <a:lstStyle/>
          <a:p>
            <a:pPr>
              <a:lnSpc>
                <a:spcPct val="150000"/>
              </a:lnSpc>
            </a:pPr>
            <a:r>
              <a:rPr lang="en-US" sz="4400" b="1" dirty="0" smtClean="0"/>
              <a:t>N</a:t>
            </a:r>
            <a:r>
              <a:rPr lang="en-US" sz="3600" dirty="0" smtClean="0"/>
              <a:t>eed</a:t>
            </a:r>
          </a:p>
          <a:p>
            <a:pPr>
              <a:lnSpc>
                <a:spcPct val="150000"/>
              </a:lnSpc>
            </a:pPr>
            <a:r>
              <a:rPr lang="en-US" sz="4400" b="1" dirty="0" smtClean="0"/>
              <a:t>A</a:t>
            </a:r>
            <a:r>
              <a:rPr lang="en-US" sz="3600" dirty="0" smtClean="0"/>
              <a:t>pproach</a:t>
            </a:r>
          </a:p>
          <a:p>
            <a:pPr>
              <a:lnSpc>
                <a:spcPct val="150000"/>
              </a:lnSpc>
            </a:pPr>
            <a:r>
              <a:rPr lang="en-US" sz="4400" b="1" dirty="0" err="1" smtClean="0"/>
              <a:t>B</a:t>
            </a:r>
            <a:r>
              <a:rPr lang="en-US" sz="3600" dirty="0" err="1" smtClean="0"/>
              <a:t>enefit:Cost</a:t>
            </a:r>
            <a:r>
              <a:rPr lang="en-US" sz="3600" dirty="0" smtClean="0"/>
              <a:t> Ratio</a:t>
            </a:r>
          </a:p>
          <a:p>
            <a:pPr>
              <a:lnSpc>
                <a:spcPct val="150000"/>
              </a:lnSpc>
            </a:pPr>
            <a:r>
              <a:rPr lang="en-US" sz="4400" b="1" dirty="0" smtClean="0"/>
              <a:t>C</a:t>
            </a:r>
            <a:r>
              <a:rPr lang="en-US" sz="3600" dirty="0" smtClean="0"/>
              <a:t>ompetition</a:t>
            </a:r>
            <a:endParaRPr lang="en-US" sz="3600" dirty="0"/>
          </a:p>
        </p:txBody>
      </p:sp>
      <p:sp>
        <p:nvSpPr>
          <p:cNvPr id="3" name="TextBox 2"/>
          <p:cNvSpPr txBox="1"/>
          <p:nvPr/>
        </p:nvSpPr>
        <p:spPr>
          <a:xfrm>
            <a:off x="0" y="0"/>
            <a:ext cx="5281915" cy="461665"/>
          </a:xfrm>
          <a:prstGeom prst="rect">
            <a:avLst/>
          </a:prstGeom>
          <a:noFill/>
        </p:spPr>
        <p:txBody>
          <a:bodyPr wrap="none" rtlCol="0">
            <a:spAutoFit/>
          </a:bodyPr>
          <a:lstStyle/>
          <a:p>
            <a:r>
              <a:rPr lang="en-US" sz="2400" dirty="0" smtClean="0"/>
              <a:t>Curt Carlson’s Value Proposition Method</a:t>
            </a:r>
            <a:endParaRPr lang="en-US" sz="2400" dirty="0"/>
          </a:p>
        </p:txBody>
      </p:sp>
    </p:spTree>
    <p:extLst>
      <p:ext uri="{BB962C8B-B14F-4D97-AF65-F5344CB8AC3E}">
        <p14:creationId xmlns:p14="http://schemas.microsoft.com/office/powerpoint/2010/main" val="248878710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16084" y="2555502"/>
            <a:ext cx="1361971" cy="1138773"/>
          </a:xfrm>
          <a:prstGeom prst="rect">
            <a:avLst/>
          </a:prstGeom>
        </p:spPr>
        <p:txBody>
          <a:bodyPr wrap="none">
            <a:spAutoFit/>
          </a:bodyPr>
          <a:lstStyle/>
          <a:p>
            <a:pPr>
              <a:lnSpc>
                <a:spcPct val="150000"/>
              </a:lnSpc>
            </a:pPr>
            <a:r>
              <a:rPr lang="en-US" sz="4800" b="1" dirty="0"/>
              <a:t>N</a:t>
            </a:r>
            <a:r>
              <a:rPr lang="en-US" sz="4000" dirty="0"/>
              <a:t>eed</a:t>
            </a:r>
          </a:p>
        </p:txBody>
      </p:sp>
    </p:spTree>
    <p:extLst>
      <p:ext uri="{BB962C8B-B14F-4D97-AF65-F5344CB8AC3E}">
        <p14:creationId xmlns:p14="http://schemas.microsoft.com/office/powerpoint/2010/main" val="263629099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 name="Freeform 446"/>
          <p:cNvSpPr>
            <a:spLocks noChangeAspect="1"/>
          </p:cNvSpPr>
          <p:nvPr/>
        </p:nvSpPr>
        <p:spPr>
          <a:xfrm>
            <a:off x="7617595" y="318390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a:spLocks noChangeAspect="1"/>
          </p:cNvSpPr>
          <p:nvPr/>
        </p:nvSpPr>
        <p:spPr>
          <a:xfrm>
            <a:off x="7401742" y="217601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27"/>
          <p:cNvSpPr>
            <a:spLocks noChangeAspect="1"/>
          </p:cNvSpPr>
          <p:nvPr/>
        </p:nvSpPr>
        <p:spPr>
          <a:xfrm>
            <a:off x="7596351" y="217601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28"/>
          <p:cNvSpPr>
            <a:spLocks noChangeAspect="1"/>
          </p:cNvSpPr>
          <p:nvPr/>
        </p:nvSpPr>
        <p:spPr>
          <a:xfrm>
            <a:off x="7799391" y="217655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29"/>
          <p:cNvSpPr>
            <a:spLocks noChangeAspect="1"/>
          </p:cNvSpPr>
          <p:nvPr/>
        </p:nvSpPr>
        <p:spPr>
          <a:xfrm>
            <a:off x="8001164" y="217840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30"/>
          <p:cNvSpPr>
            <a:spLocks noChangeAspect="1"/>
          </p:cNvSpPr>
          <p:nvPr/>
        </p:nvSpPr>
        <p:spPr>
          <a:xfrm>
            <a:off x="8206585" y="217655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31"/>
          <p:cNvSpPr>
            <a:spLocks noChangeAspect="1"/>
          </p:cNvSpPr>
          <p:nvPr/>
        </p:nvSpPr>
        <p:spPr>
          <a:xfrm>
            <a:off x="8413120" y="218078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32"/>
          <p:cNvSpPr>
            <a:spLocks noChangeAspect="1"/>
          </p:cNvSpPr>
          <p:nvPr/>
        </p:nvSpPr>
        <p:spPr>
          <a:xfrm>
            <a:off x="8613779" y="217655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33"/>
          <p:cNvSpPr>
            <a:spLocks noChangeAspect="1"/>
          </p:cNvSpPr>
          <p:nvPr/>
        </p:nvSpPr>
        <p:spPr>
          <a:xfrm>
            <a:off x="8815552" y="2180788"/>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34"/>
          <p:cNvSpPr>
            <a:spLocks noChangeAspect="1"/>
          </p:cNvSpPr>
          <p:nvPr/>
        </p:nvSpPr>
        <p:spPr>
          <a:xfrm>
            <a:off x="6638889" y="217551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35"/>
          <p:cNvSpPr>
            <a:spLocks noChangeAspect="1"/>
          </p:cNvSpPr>
          <p:nvPr/>
        </p:nvSpPr>
        <p:spPr>
          <a:xfrm>
            <a:off x="6827233" y="217601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Freeform 36"/>
          <p:cNvSpPr>
            <a:spLocks noChangeAspect="1"/>
          </p:cNvSpPr>
          <p:nvPr/>
        </p:nvSpPr>
        <p:spPr>
          <a:xfrm>
            <a:off x="7015984" y="217601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37"/>
          <p:cNvSpPr>
            <a:spLocks noChangeAspect="1"/>
          </p:cNvSpPr>
          <p:nvPr/>
        </p:nvSpPr>
        <p:spPr>
          <a:xfrm>
            <a:off x="7208228" y="217601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Freeform 38"/>
          <p:cNvSpPr>
            <a:spLocks noChangeAspect="1"/>
          </p:cNvSpPr>
          <p:nvPr/>
        </p:nvSpPr>
        <p:spPr>
          <a:xfrm>
            <a:off x="6262651" y="217500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a:spLocks noChangeAspect="1"/>
          </p:cNvSpPr>
          <p:nvPr/>
        </p:nvSpPr>
        <p:spPr>
          <a:xfrm>
            <a:off x="6450995" y="217551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Freeform 41"/>
          <p:cNvSpPr>
            <a:spLocks noChangeAspect="1"/>
          </p:cNvSpPr>
          <p:nvPr/>
        </p:nvSpPr>
        <p:spPr>
          <a:xfrm>
            <a:off x="7416782" y="266795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42"/>
          <p:cNvSpPr>
            <a:spLocks noChangeAspect="1"/>
          </p:cNvSpPr>
          <p:nvPr/>
        </p:nvSpPr>
        <p:spPr>
          <a:xfrm>
            <a:off x="7611391" y="266795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43"/>
          <p:cNvSpPr>
            <a:spLocks noChangeAspect="1"/>
          </p:cNvSpPr>
          <p:nvPr/>
        </p:nvSpPr>
        <p:spPr>
          <a:xfrm>
            <a:off x="7814431" y="266848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p:cNvSpPr>
            <a:spLocks noChangeAspect="1"/>
          </p:cNvSpPr>
          <p:nvPr/>
        </p:nvSpPr>
        <p:spPr>
          <a:xfrm>
            <a:off x="8016204" y="267034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Freeform 45"/>
          <p:cNvSpPr>
            <a:spLocks noChangeAspect="1"/>
          </p:cNvSpPr>
          <p:nvPr/>
        </p:nvSpPr>
        <p:spPr>
          <a:xfrm>
            <a:off x="8221625" y="266848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p:cNvSpPr>
            <a:spLocks noChangeAspect="1"/>
          </p:cNvSpPr>
          <p:nvPr/>
        </p:nvSpPr>
        <p:spPr>
          <a:xfrm>
            <a:off x="8428160" y="267272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Freeform 47"/>
          <p:cNvSpPr>
            <a:spLocks noChangeAspect="1"/>
          </p:cNvSpPr>
          <p:nvPr/>
        </p:nvSpPr>
        <p:spPr>
          <a:xfrm>
            <a:off x="8628819" y="266849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48"/>
          <p:cNvSpPr>
            <a:spLocks noChangeAspect="1"/>
          </p:cNvSpPr>
          <p:nvPr/>
        </p:nvSpPr>
        <p:spPr>
          <a:xfrm>
            <a:off x="8830592" y="267272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Freeform 49"/>
          <p:cNvSpPr>
            <a:spLocks noChangeAspect="1"/>
          </p:cNvSpPr>
          <p:nvPr/>
        </p:nvSpPr>
        <p:spPr>
          <a:xfrm>
            <a:off x="6653929" y="266744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p:cNvSpPr>
            <a:spLocks noChangeAspect="1"/>
          </p:cNvSpPr>
          <p:nvPr/>
        </p:nvSpPr>
        <p:spPr>
          <a:xfrm>
            <a:off x="6842273" y="266795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Freeform 51"/>
          <p:cNvSpPr>
            <a:spLocks noChangeAspect="1"/>
          </p:cNvSpPr>
          <p:nvPr/>
        </p:nvSpPr>
        <p:spPr>
          <a:xfrm>
            <a:off x="7031024" y="266795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52"/>
          <p:cNvSpPr>
            <a:spLocks noChangeAspect="1"/>
          </p:cNvSpPr>
          <p:nvPr/>
        </p:nvSpPr>
        <p:spPr>
          <a:xfrm>
            <a:off x="7223268" y="266795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p:cNvSpPr>
            <a:spLocks noChangeAspect="1"/>
          </p:cNvSpPr>
          <p:nvPr/>
        </p:nvSpPr>
        <p:spPr>
          <a:xfrm>
            <a:off x="6277691" y="266694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a:spLocks noChangeAspect="1"/>
          </p:cNvSpPr>
          <p:nvPr/>
        </p:nvSpPr>
        <p:spPr>
          <a:xfrm>
            <a:off x="6466035" y="266744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Freeform 55"/>
          <p:cNvSpPr>
            <a:spLocks noChangeAspect="1"/>
          </p:cNvSpPr>
          <p:nvPr/>
        </p:nvSpPr>
        <p:spPr>
          <a:xfrm>
            <a:off x="7416782" y="318339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56"/>
          <p:cNvSpPr>
            <a:spLocks noChangeAspect="1"/>
          </p:cNvSpPr>
          <p:nvPr/>
        </p:nvSpPr>
        <p:spPr>
          <a:xfrm>
            <a:off x="8016204" y="318577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a:spLocks noChangeAspect="1"/>
          </p:cNvSpPr>
          <p:nvPr/>
        </p:nvSpPr>
        <p:spPr>
          <a:xfrm>
            <a:off x="8221625" y="318392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a:spLocks noChangeAspect="1"/>
          </p:cNvSpPr>
          <p:nvPr/>
        </p:nvSpPr>
        <p:spPr>
          <a:xfrm>
            <a:off x="8428160" y="318815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Freeform 59"/>
          <p:cNvSpPr>
            <a:spLocks noChangeAspect="1"/>
          </p:cNvSpPr>
          <p:nvPr/>
        </p:nvSpPr>
        <p:spPr>
          <a:xfrm>
            <a:off x="8628819" y="318393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reeform 60"/>
          <p:cNvSpPr>
            <a:spLocks noChangeAspect="1"/>
          </p:cNvSpPr>
          <p:nvPr/>
        </p:nvSpPr>
        <p:spPr>
          <a:xfrm>
            <a:off x="8830592" y="318816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reeform 61"/>
          <p:cNvSpPr>
            <a:spLocks noChangeAspect="1"/>
          </p:cNvSpPr>
          <p:nvPr/>
        </p:nvSpPr>
        <p:spPr>
          <a:xfrm>
            <a:off x="6653929" y="318288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a:spLocks noChangeAspect="1"/>
          </p:cNvSpPr>
          <p:nvPr/>
        </p:nvSpPr>
        <p:spPr>
          <a:xfrm>
            <a:off x="6842273" y="318339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Freeform 63"/>
          <p:cNvSpPr>
            <a:spLocks noChangeAspect="1"/>
          </p:cNvSpPr>
          <p:nvPr/>
        </p:nvSpPr>
        <p:spPr>
          <a:xfrm>
            <a:off x="7031024" y="318339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Freeform 64"/>
          <p:cNvSpPr>
            <a:spLocks noChangeAspect="1"/>
          </p:cNvSpPr>
          <p:nvPr/>
        </p:nvSpPr>
        <p:spPr>
          <a:xfrm>
            <a:off x="7223268" y="318339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Freeform 65"/>
          <p:cNvSpPr>
            <a:spLocks noChangeAspect="1"/>
          </p:cNvSpPr>
          <p:nvPr/>
        </p:nvSpPr>
        <p:spPr>
          <a:xfrm>
            <a:off x="6277691" y="318238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66"/>
          <p:cNvSpPr>
            <a:spLocks noChangeAspect="1"/>
          </p:cNvSpPr>
          <p:nvPr/>
        </p:nvSpPr>
        <p:spPr>
          <a:xfrm>
            <a:off x="6466035" y="318288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a:spLocks noChangeAspect="1"/>
          </p:cNvSpPr>
          <p:nvPr/>
        </p:nvSpPr>
        <p:spPr>
          <a:xfrm>
            <a:off x="7416782" y="368903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a:spLocks noChangeAspect="1"/>
          </p:cNvSpPr>
          <p:nvPr/>
        </p:nvSpPr>
        <p:spPr>
          <a:xfrm>
            <a:off x="7611391" y="368903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a:spLocks noChangeAspect="1"/>
          </p:cNvSpPr>
          <p:nvPr/>
        </p:nvSpPr>
        <p:spPr>
          <a:xfrm>
            <a:off x="7814431" y="368956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reeform 71"/>
          <p:cNvSpPr>
            <a:spLocks noChangeAspect="1"/>
          </p:cNvSpPr>
          <p:nvPr/>
        </p:nvSpPr>
        <p:spPr>
          <a:xfrm>
            <a:off x="8016204" y="369141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a:spLocks noChangeAspect="1"/>
          </p:cNvSpPr>
          <p:nvPr/>
        </p:nvSpPr>
        <p:spPr>
          <a:xfrm>
            <a:off x="8221625" y="368956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a:spLocks noChangeAspect="1"/>
          </p:cNvSpPr>
          <p:nvPr/>
        </p:nvSpPr>
        <p:spPr>
          <a:xfrm>
            <a:off x="8428160" y="369379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Freeform 74"/>
          <p:cNvSpPr>
            <a:spLocks noChangeAspect="1"/>
          </p:cNvSpPr>
          <p:nvPr/>
        </p:nvSpPr>
        <p:spPr>
          <a:xfrm>
            <a:off x="8628819" y="368957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75"/>
          <p:cNvSpPr>
            <a:spLocks noChangeAspect="1"/>
          </p:cNvSpPr>
          <p:nvPr/>
        </p:nvSpPr>
        <p:spPr>
          <a:xfrm>
            <a:off x="8830592" y="369380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Freeform 76"/>
          <p:cNvSpPr>
            <a:spLocks noChangeAspect="1"/>
          </p:cNvSpPr>
          <p:nvPr/>
        </p:nvSpPr>
        <p:spPr>
          <a:xfrm>
            <a:off x="6653929" y="368852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Freeform 77"/>
          <p:cNvSpPr>
            <a:spLocks noChangeAspect="1"/>
          </p:cNvSpPr>
          <p:nvPr/>
        </p:nvSpPr>
        <p:spPr>
          <a:xfrm>
            <a:off x="6842273" y="368903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Freeform 78"/>
          <p:cNvSpPr>
            <a:spLocks noChangeAspect="1"/>
          </p:cNvSpPr>
          <p:nvPr/>
        </p:nvSpPr>
        <p:spPr>
          <a:xfrm>
            <a:off x="7031024" y="368903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79"/>
          <p:cNvSpPr>
            <a:spLocks noChangeAspect="1"/>
          </p:cNvSpPr>
          <p:nvPr/>
        </p:nvSpPr>
        <p:spPr>
          <a:xfrm>
            <a:off x="7223268" y="368903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Freeform 80"/>
          <p:cNvSpPr>
            <a:spLocks noChangeAspect="1"/>
          </p:cNvSpPr>
          <p:nvPr/>
        </p:nvSpPr>
        <p:spPr>
          <a:xfrm>
            <a:off x="6277691" y="368802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Freeform 81"/>
          <p:cNvSpPr>
            <a:spLocks noChangeAspect="1"/>
          </p:cNvSpPr>
          <p:nvPr/>
        </p:nvSpPr>
        <p:spPr>
          <a:xfrm>
            <a:off x="6466035" y="368852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Freeform 83"/>
          <p:cNvSpPr>
            <a:spLocks noChangeAspect="1"/>
          </p:cNvSpPr>
          <p:nvPr/>
        </p:nvSpPr>
        <p:spPr>
          <a:xfrm>
            <a:off x="7416782" y="420446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Freeform 84"/>
          <p:cNvSpPr>
            <a:spLocks noChangeAspect="1"/>
          </p:cNvSpPr>
          <p:nvPr/>
        </p:nvSpPr>
        <p:spPr>
          <a:xfrm>
            <a:off x="7611391" y="420446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Freeform 85"/>
          <p:cNvSpPr>
            <a:spLocks noChangeAspect="1"/>
          </p:cNvSpPr>
          <p:nvPr/>
        </p:nvSpPr>
        <p:spPr>
          <a:xfrm>
            <a:off x="7814431" y="420500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Freeform 86"/>
          <p:cNvSpPr>
            <a:spLocks noChangeAspect="1"/>
          </p:cNvSpPr>
          <p:nvPr/>
        </p:nvSpPr>
        <p:spPr>
          <a:xfrm>
            <a:off x="8016204" y="420685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Freeform 87"/>
          <p:cNvSpPr>
            <a:spLocks noChangeAspect="1"/>
          </p:cNvSpPr>
          <p:nvPr/>
        </p:nvSpPr>
        <p:spPr>
          <a:xfrm>
            <a:off x="8221625" y="420500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88"/>
          <p:cNvSpPr>
            <a:spLocks noChangeAspect="1"/>
          </p:cNvSpPr>
          <p:nvPr/>
        </p:nvSpPr>
        <p:spPr>
          <a:xfrm>
            <a:off x="8428160" y="420923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Freeform 89"/>
          <p:cNvSpPr>
            <a:spLocks noChangeAspect="1"/>
          </p:cNvSpPr>
          <p:nvPr/>
        </p:nvSpPr>
        <p:spPr>
          <a:xfrm>
            <a:off x="8628819" y="420500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90"/>
          <p:cNvSpPr>
            <a:spLocks noChangeAspect="1"/>
          </p:cNvSpPr>
          <p:nvPr/>
        </p:nvSpPr>
        <p:spPr>
          <a:xfrm>
            <a:off x="8830592" y="4209238"/>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Freeform 91"/>
          <p:cNvSpPr>
            <a:spLocks noChangeAspect="1"/>
          </p:cNvSpPr>
          <p:nvPr/>
        </p:nvSpPr>
        <p:spPr>
          <a:xfrm>
            <a:off x="6653929" y="420396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Freeform 92"/>
          <p:cNvSpPr>
            <a:spLocks noChangeAspect="1"/>
          </p:cNvSpPr>
          <p:nvPr/>
        </p:nvSpPr>
        <p:spPr>
          <a:xfrm>
            <a:off x="6842273" y="420446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Freeform 93"/>
          <p:cNvSpPr>
            <a:spLocks noChangeAspect="1"/>
          </p:cNvSpPr>
          <p:nvPr/>
        </p:nvSpPr>
        <p:spPr>
          <a:xfrm>
            <a:off x="7031024" y="420446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94"/>
          <p:cNvSpPr>
            <a:spLocks noChangeAspect="1"/>
          </p:cNvSpPr>
          <p:nvPr/>
        </p:nvSpPr>
        <p:spPr>
          <a:xfrm>
            <a:off x="7223268" y="420446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Freeform 95"/>
          <p:cNvSpPr>
            <a:spLocks noChangeAspect="1"/>
          </p:cNvSpPr>
          <p:nvPr/>
        </p:nvSpPr>
        <p:spPr>
          <a:xfrm>
            <a:off x="6277691" y="420345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96"/>
          <p:cNvSpPr>
            <a:spLocks noChangeAspect="1"/>
          </p:cNvSpPr>
          <p:nvPr/>
        </p:nvSpPr>
        <p:spPr>
          <a:xfrm>
            <a:off x="6466035" y="420396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a:spLocks noChangeAspect="1"/>
          </p:cNvSpPr>
          <p:nvPr/>
        </p:nvSpPr>
        <p:spPr>
          <a:xfrm>
            <a:off x="7409162" y="470533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a:spLocks noChangeAspect="1"/>
          </p:cNvSpPr>
          <p:nvPr/>
        </p:nvSpPr>
        <p:spPr>
          <a:xfrm>
            <a:off x="7603771" y="470533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Freeform 100"/>
          <p:cNvSpPr>
            <a:spLocks noChangeAspect="1"/>
          </p:cNvSpPr>
          <p:nvPr/>
        </p:nvSpPr>
        <p:spPr>
          <a:xfrm>
            <a:off x="7806811" y="470587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Freeform 101"/>
          <p:cNvSpPr>
            <a:spLocks noChangeAspect="1"/>
          </p:cNvSpPr>
          <p:nvPr/>
        </p:nvSpPr>
        <p:spPr>
          <a:xfrm>
            <a:off x="8008584" y="470772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Freeform 102"/>
          <p:cNvSpPr>
            <a:spLocks noChangeAspect="1"/>
          </p:cNvSpPr>
          <p:nvPr/>
        </p:nvSpPr>
        <p:spPr>
          <a:xfrm>
            <a:off x="8214005" y="470587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Freeform 103"/>
          <p:cNvSpPr>
            <a:spLocks noChangeAspect="1"/>
          </p:cNvSpPr>
          <p:nvPr/>
        </p:nvSpPr>
        <p:spPr>
          <a:xfrm>
            <a:off x="8420540" y="471010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Freeform 104"/>
          <p:cNvSpPr>
            <a:spLocks noChangeAspect="1"/>
          </p:cNvSpPr>
          <p:nvPr/>
        </p:nvSpPr>
        <p:spPr>
          <a:xfrm>
            <a:off x="8621199" y="470587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Freeform 105"/>
          <p:cNvSpPr>
            <a:spLocks noChangeAspect="1"/>
          </p:cNvSpPr>
          <p:nvPr/>
        </p:nvSpPr>
        <p:spPr>
          <a:xfrm>
            <a:off x="8822972" y="471011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Freeform 106"/>
          <p:cNvSpPr>
            <a:spLocks noChangeAspect="1"/>
          </p:cNvSpPr>
          <p:nvPr/>
        </p:nvSpPr>
        <p:spPr>
          <a:xfrm>
            <a:off x="6646309" y="470483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Freeform 107"/>
          <p:cNvSpPr>
            <a:spLocks noChangeAspect="1"/>
          </p:cNvSpPr>
          <p:nvPr/>
        </p:nvSpPr>
        <p:spPr>
          <a:xfrm>
            <a:off x="6834653" y="470533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Freeform 108"/>
          <p:cNvSpPr>
            <a:spLocks noChangeAspect="1"/>
          </p:cNvSpPr>
          <p:nvPr/>
        </p:nvSpPr>
        <p:spPr>
          <a:xfrm>
            <a:off x="7023404" y="470533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Freeform 109"/>
          <p:cNvSpPr>
            <a:spLocks noChangeAspect="1"/>
          </p:cNvSpPr>
          <p:nvPr/>
        </p:nvSpPr>
        <p:spPr>
          <a:xfrm>
            <a:off x="7215648" y="470533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Freeform 110"/>
          <p:cNvSpPr>
            <a:spLocks noChangeAspect="1"/>
          </p:cNvSpPr>
          <p:nvPr/>
        </p:nvSpPr>
        <p:spPr>
          <a:xfrm>
            <a:off x="6270071" y="470432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Freeform 111"/>
          <p:cNvSpPr>
            <a:spLocks noChangeAspect="1"/>
          </p:cNvSpPr>
          <p:nvPr/>
        </p:nvSpPr>
        <p:spPr>
          <a:xfrm>
            <a:off x="6458415" y="470483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Freeform 113"/>
          <p:cNvSpPr>
            <a:spLocks noChangeAspect="1"/>
          </p:cNvSpPr>
          <p:nvPr/>
        </p:nvSpPr>
        <p:spPr>
          <a:xfrm>
            <a:off x="7409162" y="522077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114"/>
          <p:cNvSpPr>
            <a:spLocks noChangeAspect="1"/>
          </p:cNvSpPr>
          <p:nvPr/>
        </p:nvSpPr>
        <p:spPr>
          <a:xfrm>
            <a:off x="7603771" y="522077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Freeform 115"/>
          <p:cNvSpPr>
            <a:spLocks noChangeAspect="1"/>
          </p:cNvSpPr>
          <p:nvPr/>
        </p:nvSpPr>
        <p:spPr>
          <a:xfrm>
            <a:off x="7806811" y="522131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116"/>
          <p:cNvSpPr>
            <a:spLocks noChangeAspect="1"/>
          </p:cNvSpPr>
          <p:nvPr/>
        </p:nvSpPr>
        <p:spPr>
          <a:xfrm>
            <a:off x="8008584" y="522316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 name="Freeform 117"/>
          <p:cNvSpPr>
            <a:spLocks noChangeAspect="1"/>
          </p:cNvSpPr>
          <p:nvPr/>
        </p:nvSpPr>
        <p:spPr>
          <a:xfrm>
            <a:off x="8214005" y="522131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Freeform 118"/>
          <p:cNvSpPr>
            <a:spLocks noChangeAspect="1"/>
          </p:cNvSpPr>
          <p:nvPr/>
        </p:nvSpPr>
        <p:spPr>
          <a:xfrm>
            <a:off x="8420540" y="522554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 name="Freeform 119"/>
          <p:cNvSpPr>
            <a:spLocks noChangeAspect="1"/>
          </p:cNvSpPr>
          <p:nvPr/>
        </p:nvSpPr>
        <p:spPr>
          <a:xfrm>
            <a:off x="8621199" y="522131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120"/>
          <p:cNvSpPr>
            <a:spLocks noChangeAspect="1"/>
          </p:cNvSpPr>
          <p:nvPr/>
        </p:nvSpPr>
        <p:spPr>
          <a:xfrm>
            <a:off x="8822972" y="522554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 name="Freeform 121"/>
          <p:cNvSpPr>
            <a:spLocks noChangeAspect="1"/>
          </p:cNvSpPr>
          <p:nvPr/>
        </p:nvSpPr>
        <p:spPr>
          <a:xfrm>
            <a:off x="6646309" y="522027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reeform 122"/>
          <p:cNvSpPr>
            <a:spLocks noChangeAspect="1"/>
          </p:cNvSpPr>
          <p:nvPr/>
        </p:nvSpPr>
        <p:spPr>
          <a:xfrm>
            <a:off x="6834653" y="522077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 name="Freeform 123"/>
          <p:cNvSpPr>
            <a:spLocks noChangeAspect="1"/>
          </p:cNvSpPr>
          <p:nvPr/>
        </p:nvSpPr>
        <p:spPr>
          <a:xfrm>
            <a:off x="7023404" y="522077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Freeform 124"/>
          <p:cNvSpPr>
            <a:spLocks noChangeAspect="1"/>
          </p:cNvSpPr>
          <p:nvPr/>
        </p:nvSpPr>
        <p:spPr>
          <a:xfrm>
            <a:off x="7215648" y="522077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 name="Freeform 125"/>
          <p:cNvSpPr>
            <a:spLocks noChangeAspect="1"/>
          </p:cNvSpPr>
          <p:nvPr/>
        </p:nvSpPr>
        <p:spPr>
          <a:xfrm>
            <a:off x="6270071" y="521976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Freeform 126"/>
          <p:cNvSpPr>
            <a:spLocks noChangeAspect="1"/>
          </p:cNvSpPr>
          <p:nvPr/>
        </p:nvSpPr>
        <p:spPr>
          <a:xfrm>
            <a:off x="6458415" y="522027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 name="Freeform 128"/>
          <p:cNvSpPr>
            <a:spLocks noChangeAspect="1"/>
          </p:cNvSpPr>
          <p:nvPr/>
        </p:nvSpPr>
        <p:spPr>
          <a:xfrm>
            <a:off x="7409162" y="572641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Freeform 129"/>
          <p:cNvSpPr>
            <a:spLocks noChangeAspect="1"/>
          </p:cNvSpPr>
          <p:nvPr/>
        </p:nvSpPr>
        <p:spPr>
          <a:xfrm>
            <a:off x="7603771" y="572641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 name="Freeform 130"/>
          <p:cNvSpPr>
            <a:spLocks noChangeAspect="1"/>
          </p:cNvSpPr>
          <p:nvPr/>
        </p:nvSpPr>
        <p:spPr>
          <a:xfrm>
            <a:off x="7806811" y="57269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Freeform 131"/>
          <p:cNvSpPr>
            <a:spLocks noChangeAspect="1"/>
          </p:cNvSpPr>
          <p:nvPr/>
        </p:nvSpPr>
        <p:spPr>
          <a:xfrm>
            <a:off x="8008584" y="572880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 name="Freeform 132"/>
          <p:cNvSpPr>
            <a:spLocks noChangeAspect="1"/>
          </p:cNvSpPr>
          <p:nvPr/>
        </p:nvSpPr>
        <p:spPr>
          <a:xfrm>
            <a:off x="8214005" y="57269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Freeform 133"/>
          <p:cNvSpPr>
            <a:spLocks noChangeAspect="1"/>
          </p:cNvSpPr>
          <p:nvPr/>
        </p:nvSpPr>
        <p:spPr>
          <a:xfrm>
            <a:off x="8420540" y="573118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5" name="Freeform 134"/>
          <p:cNvSpPr>
            <a:spLocks noChangeAspect="1"/>
          </p:cNvSpPr>
          <p:nvPr/>
        </p:nvSpPr>
        <p:spPr>
          <a:xfrm>
            <a:off x="8621199" y="572695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Freeform 135"/>
          <p:cNvSpPr>
            <a:spLocks noChangeAspect="1"/>
          </p:cNvSpPr>
          <p:nvPr/>
        </p:nvSpPr>
        <p:spPr>
          <a:xfrm>
            <a:off x="8822972" y="573118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7" name="Freeform 136"/>
          <p:cNvSpPr>
            <a:spLocks noChangeAspect="1"/>
          </p:cNvSpPr>
          <p:nvPr/>
        </p:nvSpPr>
        <p:spPr>
          <a:xfrm>
            <a:off x="6646309" y="572591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Freeform 137"/>
          <p:cNvSpPr>
            <a:spLocks noChangeAspect="1"/>
          </p:cNvSpPr>
          <p:nvPr/>
        </p:nvSpPr>
        <p:spPr>
          <a:xfrm>
            <a:off x="6834653" y="572641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Freeform 138"/>
          <p:cNvSpPr>
            <a:spLocks noChangeAspect="1"/>
          </p:cNvSpPr>
          <p:nvPr/>
        </p:nvSpPr>
        <p:spPr>
          <a:xfrm>
            <a:off x="7023404" y="572641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Freeform 139"/>
          <p:cNvSpPr>
            <a:spLocks noChangeAspect="1"/>
          </p:cNvSpPr>
          <p:nvPr/>
        </p:nvSpPr>
        <p:spPr>
          <a:xfrm>
            <a:off x="7215648" y="572641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Freeform 140"/>
          <p:cNvSpPr>
            <a:spLocks noChangeAspect="1"/>
          </p:cNvSpPr>
          <p:nvPr/>
        </p:nvSpPr>
        <p:spPr>
          <a:xfrm>
            <a:off x="6270071" y="572540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Freeform 141"/>
          <p:cNvSpPr>
            <a:spLocks noChangeAspect="1"/>
          </p:cNvSpPr>
          <p:nvPr/>
        </p:nvSpPr>
        <p:spPr>
          <a:xfrm>
            <a:off x="6458415" y="572591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4" name="Freeform 143"/>
          <p:cNvSpPr>
            <a:spLocks noChangeAspect="1"/>
          </p:cNvSpPr>
          <p:nvPr/>
        </p:nvSpPr>
        <p:spPr>
          <a:xfrm>
            <a:off x="7409162" y="624185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Freeform 144"/>
          <p:cNvSpPr>
            <a:spLocks noChangeAspect="1"/>
          </p:cNvSpPr>
          <p:nvPr/>
        </p:nvSpPr>
        <p:spPr>
          <a:xfrm>
            <a:off x="7603771" y="624185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6" name="Freeform 145"/>
          <p:cNvSpPr>
            <a:spLocks noChangeAspect="1"/>
          </p:cNvSpPr>
          <p:nvPr/>
        </p:nvSpPr>
        <p:spPr>
          <a:xfrm>
            <a:off x="7806811" y="624238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Freeform 146"/>
          <p:cNvSpPr>
            <a:spLocks noChangeAspect="1"/>
          </p:cNvSpPr>
          <p:nvPr/>
        </p:nvSpPr>
        <p:spPr>
          <a:xfrm>
            <a:off x="8008584" y="624423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8" name="Freeform 147"/>
          <p:cNvSpPr>
            <a:spLocks noChangeAspect="1"/>
          </p:cNvSpPr>
          <p:nvPr/>
        </p:nvSpPr>
        <p:spPr>
          <a:xfrm>
            <a:off x="8214005" y="624238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Freeform 148"/>
          <p:cNvSpPr>
            <a:spLocks noChangeAspect="1"/>
          </p:cNvSpPr>
          <p:nvPr/>
        </p:nvSpPr>
        <p:spPr>
          <a:xfrm>
            <a:off x="8420540" y="6246618"/>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0" name="Freeform 149"/>
          <p:cNvSpPr>
            <a:spLocks noChangeAspect="1"/>
          </p:cNvSpPr>
          <p:nvPr/>
        </p:nvSpPr>
        <p:spPr>
          <a:xfrm>
            <a:off x="8621199" y="624239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Freeform 150"/>
          <p:cNvSpPr>
            <a:spLocks noChangeAspect="1"/>
          </p:cNvSpPr>
          <p:nvPr/>
        </p:nvSpPr>
        <p:spPr>
          <a:xfrm>
            <a:off x="8822972" y="624662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2" name="Freeform 151"/>
          <p:cNvSpPr>
            <a:spLocks noChangeAspect="1"/>
          </p:cNvSpPr>
          <p:nvPr/>
        </p:nvSpPr>
        <p:spPr>
          <a:xfrm>
            <a:off x="6646309" y="624134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Freeform 152"/>
          <p:cNvSpPr>
            <a:spLocks noChangeAspect="1"/>
          </p:cNvSpPr>
          <p:nvPr/>
        </p:nvSpPr>
        <p:spPr>
          <a:xfrm>
            <a:off x="6834653" y="624185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4" name="Freeform 153"/>
          <p:cNvSpPr>
            <a:spLocks noChangeAspect="1"/>
          </p:cNvSpPr>
          <p:nvPr/>
        </p:nvSpPr>
        <p:spPr>
          <a:xfrm>
            <a:off x="7023404" y="624185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Freeform 154"/>
          <p:cNvSpPr>
            <a:spLocks noChangeAspect="1"/>
          </p:cNvSpPr>
          <p:nvPr/>
        </p:nvSpPr>
        <p:spPr>
          <a:xfrm>
            <a:off x="7215648" y="624185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6" name="Freeform 155"/>
          <p:cNvSpPr>
            <a:spLocks noChangeAspect="1"/>
          </p:cNvSpPr>
          <p:nvPr/>
        </p:nvSpPr>
        <p:spPr>
          <a:xfrm>
            <a:off x="6270071" y="624084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Freeform 156"/>
          <p:cNvSpPr>
            <a:spLocks noChangeAspect="1"/>
          </p:cNvSpPr>
          <p:nvPr/>
        </p:nvSpPr>
        <p:spPr>
          <a:xfrm>
            <a:off x="6458415" y="624134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9" name="Freeform 158"/>
          <p:cNvSpPr>
            <a:spLocks noChangeAspect="1"/>
          </p:cNvSpPr>
          <p:nvPr/>
        </p:nvSpPr>
        <p:spPr>
          <a:xfrm>
            <a:off x="7399965" y="167309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Freeform 159"/>
          <p:cNvSpPr>
            <a:spLocks noChangeAspect="1"/>
          </p:cNvSpPr>
          <p:nvPr/>
        </p:nvSpPr>
        <p:spPr>
          <a:xfrm>
            <a:off x="7594574" y="167309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1" name="Freeform 160"/>
          <p:cNvSpPr>
            <a:spLocks noChangeAspect="1"/>
          </p:cNvSpPr>
          <p:nvPr/>
        </p:nvSpPr>
        <p:spPr>
          <a:xfrm>
            <a:off x="7797614" y="167363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Freeform 161"/>
          <p:cNvSpPr>
            <a:spLocks noChangeAspect="1"/>
          </p:cNvSpPr>
          <p:nvPr/>
        </p:nvSpPr>
        <p:spPr>
          <a:xfrm>
            <a:off x="7999387" y="167548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3" name="Freeform 162"/>
          <p:cNvSpPr>
            <a:spLocks noChangeAspect="1"/>
          </p:cNvSpPr>
          <p:nvPr/>
        </p:nvSpPr>
        <p:spPr>
          <a:xfrm>
            <a:off x="8204808" y="167363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Freeform 163"/>
          <p:cNvSpPr>
            <a:spLocks noChangeAspect="1"/>
          </p:cNvSpPr>
          <p:nvPr/>
        </p:nvSpPr>
        <p:spPr>
          <a:xfrm>
            <a:off x="8411343" y="167786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Freeform 164"/>
          <p:cNvSpPr>
            <a:spLocks noChangeAspect="1"/>
          </p:cNvSpPr>
          <p:nvPr/>
        </p:nvSpPr>
        <p:spPr>
          <a:xfrm>
            <a:off x="8612002" y="167363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Freeform 165"/>
          <p:cNvSpPr>
            <a:spLocks noChangeAspect="1"/>
          </p:cNvSpPr>
          <p:nvPr/>
        </p:nvSpPr>
        <p:spPr>
          <a:xfrm>
            <a:off x="8813775" y="1677868"/>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Freeform 166"/>
          <p:cNvSpPr>
            <a:spLocks noChangeAspect="1"/>
          </p:cNvSpPr>
          <p:nvPr/>
        </p:nvSpPr>
        <p:spPr>
          <a:xfrm>
            <a:off x="6637112" y="167259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Freeform 167"/>
          <p:cNvSpPr>
            <a:spLocks noChangeAspect="1"/>
          </p:cNvSpPr>
          <p:nvPr/>
        </p:nvSpPr>
        <p:spPr>
          <a:xfrm>
            <a:off x="6825456" y="167309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Freeform 168"/>
          <p:cNvSpPr>
            <a:spLocks noChangeAspect="1"/>
          </p:cNvSpPr>
          <p:nvPr/>
        </p:nvSpPr>
        <p:spPr>
          <a:xfrm>
            <a:off x="7014207" y="167309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Freeform 169"/>
          <p:cNvSpPr>
            <a:spLocks noChangeAspect="1"/>
          </p:cNvSpPr>
          <p:nvPr/>
        </p:nvSpPr>
        <p:spPr>
          <a:xfrm>
            <a:off x="7206451" y="167309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Freeform 170"/>
          <p:cNvSpPr>
            <a:spLocks noChangeAspect="1"/>
          </p:cNvSpPr>
          <p:nvPr/>
        </p:nvSpPr>
        <p:spPr>
          <a:xfrm>
            <a:off x="6260874" y="167208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Freeform 171"/>
          <p:cNvSpPr>
            <a:spLocks noChangeAspect="1"/>
          </p:cNvSpPr>
          <p:nvPr/>
        </p:nvSpPr>
        <p:spPr>
          <a:xfrm>
            <a:off x="6449218" y="167259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5" name="Freeform 174"/>
          <p:cNvSpPr/>
          <p:nvPr/>
        </p:nvSpPr>
        <p:spPr>
          <a:xfrm>
            <a:off x="7818494" y="3189950"/>
            <a:ext cx="164269" cy="456463"/>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3" name="TextBox 182"/>
          <p:cNvSpPr txBox="1"/>
          <p:nvPr/>
        </p:nvSpPr>
        <p:spPr>
          <a:xfrm>
            <a:off x="7121317" y="1203169"/>
            <a:ext cx="1300421" cy="400110"/>
          </a:xfrm>
          <a:prstGeom prst="rect">
            <a:avLst/>
          </a:prstGeom>
          <a:noFill/>
        </p:spPr>
        <p:txBody>
          <a:bodyPr wrap="none" rtlCol="0">
            <a:spAutoFit/>
          </a:bodyPr>
          <a:lstStyle/>
          <a:p>
            <a:r>
              <a:rPr lang="en-US" sz="2000" b="1" dirty="0"/>
              <a:t>Workforce</a:t>
            </a:r>
            <a:endParaRPr lang="en-US" sz="2000" b="1" baseline="30000" dirty="0"/>
          </a:p>
        </p:txBody>
      </p:sp>
      <p:sp>
        <p:nvSpPr>
          <p:cNvPr id="185" name="Rounded Rectangle 184"/>
          <p:cNvSpPr/>
          <p:nvPr/>
        </p:nvSpPr>
        <p:spPr>
          <a:xfrm>
            <a:off x="6193048" y="1550305"/>
            <a:ext cx="2933700" cy="5246465"/>
          </a:xfrm>
          <a:prstGeom prst="roundRect">
            <a:avLst>
              <a:gd name="adj" fmla="val 6035"/>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TextBox 178"/>
          <p:cNvSpPr txBox="1"/>
          <p:nvPr/>
        </p:nvSpPr>
        <p:spPr>
          <a:xfrm>
            <a:off x="587279" y="1215476"/>
            <a:ext cx="829073" cy="400110"/>
          </a:xfrm>
          <a:prstGeom prst="rect">
            <a:avLst/>
          </a:prstGeom>
          <a:noFill/>
        </p:spPr>
        <p:txBody>
          <a:bodyPr wrap="none" rtlCol="0">
            <a:spAutoFit/>
          </a:bodyPr>
          <a:lstStyle/>
          <a:p>
            <a:r>
              <a:rPr lang="en-US" sz="2000" b="1" dirty="0"/>
              <a:t>K – 12</a:t>
            </a:r>
            <a:endParaRPr lang="en-US" sz="2000" b="1" baseline="30000" dirty="0"/>
          </a:p>
        </p:txBody>
      </p:sp>
      <p:sp>
        <p:nvSpPr>
          <p:cNvPr id="184" name="Rounded Rectangle 183"/>
          <p:cNvSpPr/>
          <p:nvPr/>
        </p:nvSpPr>
        <p:spPr>
          <a:xfrm>
            <a:off x="25813" y="1550306"/>
            <a:ext cx="1811535" cy="4465773"/>
          </a:xfrm>
          <a:prstGeom prst="roundRect">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2" name="Freeform 231"/>
          <p:cNvSpPr>
            <a:spLocks noChangeAspect="1"/>
          </p:cNvSpPr>
          <p:nvPr/>
        </p:nvSpPr>
        <p:spPr>
          <a:xfrm>
            <a:off x="152400" y="220184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3" name="Freeform 232"/>
          <p:cNvSpPr>
            <a:spLocks noChangeAspect="1"/>
          </p:cNvSpPr>
          <p:nvPr/>
        </p:nvSpPr>
        <p:spPr>
          <a:xfrm>
            <a:off x="397031" y="220607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4" name="Freeform 233"/>
          <p:cNvSpPr>
            <a:spLocks noChangeAspect="1"/>
          </p:cNvSpPr>
          <p:nvPr/>
        </p:nvSpPr>
        <p:spPr>
          <a:xfrm>
            <a:off x="609595" y="22018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Freeform 234"/>
          <p:cNvSpPr>
            <a:spLocks noChangeAspect="1"/>
          </p:cNvSpPr>
          <p:nvPr/>
        </p:nvSpPr>
        <p:spPr>
          <a:xfrm>
            <a:off x="854226" y="22060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6" name="Freeform 235"/>
          <p:cNvSpPr>
            <a:spLocks noChangeAspect="1"/>
          </p:cNvSpPr>
          <p:nvPr/>
        </p:nvSpPr>
        <p:spPr>
          <a:xfrm>
            <a:off x="1066790" y="22018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7" name="Freeform 236"/>
          <p:cNvSpPr>
            <a:spLocks noChangeAspect="1"/>
          </p:cNvSpPr>
          <p:nvPr/>
        </p:nvSpPr>
        <p:spPr>
          <a:xfrm>
            <a:off x="1311421" y="22060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8" name="Freeform 237"/>
          <p:cNvSpPr>
            <a:spLocks noChangeAspect="1"/>
          </p:cNvSpPr>
          <p:nvPr/>
        </p:nvSpPr>
        <p:spPr>
          <a:xfrm>
            <a:off x="1523985" y="22018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0" name="Freeform 239"/>
          <p:cNvSpPr>
            <a:spLocks noChangeAspect="1"/>
          </p:cNvSpPr>
          <p:nvPr/>
        </p:nvSpPr>
        <p:spPr>
          <a:xfrm>
            <a:off x="152400" y="273524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1" name="Freeform 240"/>
          <p:cNvSpPr>
            <a:spLocks noChangeAspect="1"/>
          </p:cNvSpPr>
          <p:nvPr/>
        </p:nvSpPr>
        <p:spPr>
          <a:xfrm>
            <a:off x="397031" y="273947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2" name="Freeform 241"/>
          <p:cNvSpPr>
            <a:spLocks noChangeAspect="1"/>
          </p:cNvSpPr>
          <p:nvPr/>
        </p:nvSpPr>
        <p:spPr>
          <a:xfrm>
            <a:off x="609595" y="27352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3" name="Freeform 242"/>
          <p:cNvSpPr>
            <a:spLocks noChangeAspect="1"/>
          </p:cNvSpPr>
          <p:nvPr/>
        </p:nvSpPr>
        <p:spPr>
          <a:xfrm>
            <a:off x="854226" y="27394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4" name="Freeform 243"/>
          <p:cNvSpPr>
            <a:spLocks noChangeAspect="1"/>
          </p:cNvSpPr>
          <p:nvPr/>
        </p:nvSpPr>
        <p:spPr>
          <a:xfrm>
            <a:off x="1066790" y="27352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 name="Freeform 244"/>
          <p:cNvSpPr>
            <a:spLocks noChangeAspect="1"/>
          </p:cNvSpPr>
          <p:nvPr/>
        </p:nvSpPr>
        <p:spPr>
          <a:xfrm>
            <a:off x="1311421" y="27394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6" name="Freeform 245"/>
          <p:cNvSpPr>
            <a:spLocks noChangeAspect="1"/>
          </p:cNvSpPr>
          <p:nvPr/>
        </p:nvSpPr>
        <p:spPr>
          <a:xfrm>
            <a:off x="1523985" y="27352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8" name="Freeform 247"/>
          <p:cNvSpPr>
            <a:spLocks noChangeAspect="1"/>
          </p:cNvSpPr>
          <p:nvPr/>
        </p:nvSpPr>
        <p:spPr>
          <a:xfrm>
            <a:off x="152400" y="326864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9" name="Freeform 248"/>
          <p:cNvSpPr>
            <a:spLocks noChangeAspect="1"/>
          </p:cNvSpPr>
          <p:nvPr/>
        </p:nvSpPr>
        <p:spPr>
          <a:xfrm>
            <a:off x="397031" y="327287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0" name="Freeform 249"/>
          <p:cNvSpPr>
            <a:spLocks noChangeAspect="1"/>
          </p:cNvSpPr>
          <p:nvPr/>
        </p:nvSpPr>
        <p:spPr>
          <a:xfrm>
            <a:off x="609595" y="32686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1" name="Freeform 250"/>
          <p:cNvSpPr>
            <a:spLocks noChangeAspect="1"/>
          </p:cNvSpPr>
          <p:nvPr/>
        </p:nvSpPr>
        <p:spPr>
          <a:xfrm>
            <a:off x="854226" y="32728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2" name="Freeform 251"/>
          <p:cNvSpPr>
            <a:spLocks noChangeAspect="1"/>
          </p:cNvSpPr>
          <p:nvPr/>
        </p:nvSpPr>
        <p:spPr>
          <a:xfrm>
            <a:off x="1066790" y="32686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3" name="Freeform 252"/>
          <p:cNvSpPr>
            <a:spLocks noChangeAspect="1"/>
          </p:cNvSpPr>
          <p:nvPr/>
        </p:nvSpPr>
        <p:spPr>
          <a:xfrm>
            <a:off x="1311421" y="32728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4" name="Freeform 253"/>
          <p:cNvSpPr>
            <a:spLocks noChangeAspect="1"/>
          </p:cNvSpPr>
          <p:nvPr/>
        </p:nvSpPr>
        <p:spPr>
          <a:xfrm>
            <a:off x="1523985" y="32686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 name="Freeform 255"/>
          <p:cNvSpPr>
            <a:spLocks noChangeAspect="1"/>
          </p:cNvSpPr>
          <p:nvPr/>
        </p:nvSpPr>
        <p:spPr>
          <a:xfrm>
            <a:off x="152400" y="380204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7" name="Freeform 256"/>
          <p:cNvSpPr>
            <a:spLocks noChangeAspect="1"/>
          </p:cNvSpPr>
          <p:nvPr/>
        </p:nvSpPr>
        <p:spPr>
          <a:xfrm>
            <a:off x="397031" y="380627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8" name="Freeform 257"/>
          <p:cNvSpPr>
            <a:spLocks noChangeAspect="1"/>
          </p:cNvSpPr>
          <p:nvPr/>
        </p:nvSpPr>
        <p:spPr>
          <a:xfrm>
            <a:off x="609595" y="38020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Freeform 258"/>
          <p:cNvSpPr>
            <a:spLocks noChangeAspect="1"/>
          </p:cNvSpPr>
          <p:nvPr/>
        </p:nvSpPr>
        <p:spPr>
          <a:xfrm>
            <a:off x="854226" y="38062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0" name="Freeform 259"/>
          <p:cNvSpPr>
            <a:spLocks noChangeAspect="1"/>
          </p:cNvSpPr>
          <p:nvPr/>
        </p:nvSpPr>
        <p:spPr>
          <a:xfrm>
            <a:off x="1066790" y="38020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1" name="Freeform 260"/>
          <p:cNvSpPr>
            <a:spLocks noChangeAspect="1"/>
          </p:cNvSpPr>
          <p:nvPr/>
        </p:nvSpPr>
        <p:spPr>
          <a:xfrm>
            <a:off x="1311421" y="38062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2" name="Freeform 261"/>
          <p:cNvSpPr>
            <a:spLocks noChangeAspect="1"/>
          </p:cNvSpPr>
          <p:nvPr/>
        </p:nvSpPr>
        <p:spPr>
          <a:xfrm>
            <a:off x="1523985" y="38020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4" name="Freeform 263"/>
          <p:cNvSpPr>
            <a:spLocks noChangeAspect="1"/>
          </p:cNvSpPr>
          <p:nvPr/>
        </p:nvSpPr>
        <p:spPr>
          <a:xfrm>
            <a:off x="152400" y="433544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5" name="Freeform 264"/>
          <p:cNvSpPr>
            <a:spLocks noChangeAspect="1"/>
          </p:cNvSpPr>
          <p:nvPr/>
        </p:nvSpPr>
        <p:spPr>
          <a:xfrm>
            <a:off x="397031" y="433967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6" name="Freeform 265"/>
          <p:cNvSpPr>
            <a:spLocks noChangeAspect="1"/>
          </p:cNvSpPr>
          <p:nvPr/>
        </p:nvSpPr>
        <p:spPr>
          <a:xfrm>
            <a:off x="609595" y="43354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7" name="Freeform 266"/>
          <p:cNvSpPr>
            <a:spLocks noChangeAspect="1"/>
          </p:cNvSpPr>
          <p:nvPr/>
        </p:nvSpPr>
        <p:spPr>
          <a:xfrm>
            <a:off x="854226" y="43396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8" name="Freeform 267"/>
          <p:cNvSpPr>
            <a:spLocks noChangeAspect="1"/>
          </p:cNvSpPr>
          <p:nvPr/>
        </p:nvSpPr>
        <p:spPr>
          <a:xfrm>
            <a:off x="1066790" y="43354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9" name="Freeform 268"/>
          <p:cNvSpPr>
            <a:spLocks noChangeAspect="1"/>
          </p:cNvSpPr>
          <p:nvPr/>
        </p:nvSpPr>
        <p:spPr>
          <a:xfrm>
            <a:off x="1311421" y="43396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0" name="Freeform 269"/>
          <p:cNvSpPr>
            <a:spLocks noChangeAspect="1"/>
          </p:cNvSpPr>
          <p:nvPr/>
        </p:nvSpPr>
        <p:spPr>
          <a:xfrm>
            <a:off x="1523985" y="43354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2" name="Freeform 271"/>
          <p:cNvSpPr>
            <a:spLocks noChangeAspect="1"/>
          </p:cNvSpPr>
          <p:nvPr/>
        </p:nvSpPr>
        <p:spPr>
          <a:xfrm>
            <a:off x="152400" y="486884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3" name="Freeform 272"/>
          <p:cNvSpPr>
            <a:spLocks noChangeAspect="1"/>
          </p:cNvSpPr>
          <p:nvPr/>
        </p:nvSpPr>
        <p:spPr>
          <a:xfrm>
            <a:off x="397031" y="487307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4" name="Freeform 273"/>
          <p:cNvSpPr>
            <a:spLocks noChangeAspect="1"/>
          </p:cNvSpPr>
          <p:nvPr/>
        </p:nvSpPr>
        <p:spPr>
          <a:xfrm>
            <a:off x="609595" y="48688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5" name="Freeform 274"/>
          <p:cNvSpPr>
            <a:spLocks noChangeAspect="1"/>
          </p:cNvSpPr>
          <p:nvPr/>
        </p:nvSpPr>
        <p:spPr>
          <a:xfrm>
            <a:off x="854226" y="48730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6" name="Freeform 275"/>
          <p:cNvSpPr>
            <a:spLocks noChangeAspect="1"/>
          </p:cNvSpPr>
          <p:nvPr/>
        </p:nvSpPr>
        <p:spPr>
          <a:xfrm>
            <a:off x="1066790" y="48688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7" name="Freeform 276"/>
          <p:cNvSpPr>
            <a:spLocks noChangeAspect="1"/>
          </p:cNvSpPr>
          <p:nvPr/>
        </p:nvSpPr>
        <p:spPr>
          <a:xfrm>
            <a:off x="1311421" y="48730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8" name="Freeform 277"/>
          <p:cNvSpPr>
            <a:spLocks noChangeAspect="1"/>
          </p:cNvSpPr>
          <p:nvPr/>
        </p:nvSpPr>
        <p:spPr>
          <a:xfrm>
            <a:off x="1523985" y="48688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0" name="Freeform 279"/>
          <p:cNvSpPr>
            <a:spLocks noChangeAspect="1"/>
          </p:cNvSpPr>
          <p:nvPr/>
        </p:nvSpPr>
        <p:spPr>
          <a:xfrm>
            <a:off x="152400" y="540224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1" name="Freeform 280"/>
          <p:cNvSpPr>
            <a:spLocks noChangeAspect="1"/>
          </p:cNvSpPr>
          <p:nvPr/>
        </p:nvSpPr>
        <p:spPr>
          <a:xfrm>
            <a:off x="397031" y="540647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2" name="Freeform 281"/>
          <p:cNvSpPr>
            <a:spLocks noChangeAspect="1"/>
          </p:cNvSpPr>
          <p:nvPr/>
        </p:nvSpPr>
        <p:spPr>
          <a:xfrm>
            <a:off x="609595" y="54022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3" name="Freeform 282"/>
          <p:cNvSpPr>
            <a:spLocks noChangeAspect="1"/>
          </p:cNvSpPr>
          <p:nvPr/>
        </p:nvSpPr>
        <p:spPr>
          <a:xfrm>
            <a:off x="854226" y="54064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4" name="Freeform 283"/>
          <p:cNvSpPr>
            <a:spLocks noChangeAspect="1"/>
          </p:cNvSpPr>
          <p:nvPr/>
        </p:nvSpPr>
        <p:spPr>
          <a:xfrm>
            <a:off x="1066790" y="540224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5" name="Freeform 284"/>
          <p:cNvSpPr>
            <a:spLocks noChangeAspect="1"/>
          </p:cNvSpPr>
          <p:nvPr/>
        </p:nvSpPr>
        <p:spPr>
          <a:xfrm>
            <a:off x="1311421" y="54064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6" name="Freeform 285"/>
          <p:cNvSpPr>
            <a:spLocks noChangeAspect="1"/>
          </p:cNvSpPr>
          <p:nvPr/>
        </p:nvSpPr>
        <p:spPr>
          <a:xfrm>
            <a:off x="1523985" y="540225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Freeform 287"/>
          <p:cNvSpPr>
            <a:spLocks noChangeAspect="1"/>
          </p:cNvSpPr>
          <p:nvPr/>
        </p:nvSpPr>
        <p:spPr>
          <a:xfrm>
            <a:off x="152400" y="167267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9" name="Freeform 288"/>
          <p:cNvSpPr>
            <a:spLocks noChangeAspect="1"/>
          </p:cNvSpPr>
          <p:nvPr/>
        </p:nvSpPr>
        <p:spPr>
          <a:xfrm>
            <a:off x="397031" y="167690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0" name="Freeform 289"/>
          <p:cNvSpPr>
            <a:spLocks noChangeAspect="1"/>
          </p:cNvSpPr>
          <p:nvPr/>
        </p:nvSpPr>
        <p:spPr>
          <a:xfrm>
            <a:off x="609595" y="167268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1" name="Freeform 290"/>
          <p:cNvSpPr>
            <a:spLocks noChangeAspect="1"/>
          </p:cNvSpPr>
          <p:nvPr/>
        </p:nvSpPr>
        <p:spPr>
          <a:xfrm>
            <a:off x="854226" y="167691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2" name="Freeform 291"/>
          <p:cNvSpPr>
            <a:spLocks noChangeAspect="1"/>
          </p:cNvSpPr>
          <p:nvPr/>
        </p:nvSpPr>
        <p:spPr>
          <a:xfrm>
            <a:off x="1066790" y="167268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3" name="Freeform 292"/>
          <p:cNvSpPr>
            <a:spLocks noChangeAspect="1"/>
          </p:cNvSpPr>
          <p:nvPr/>
        </p:nvSpPr>
        <p:spPr>
          <a:xfrm>
            <a:off x="1311421" y="167691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4" name="Freeform 293"/>
          <p:cNvSpPr>
            <a:spLocks noChangeAspect="1"/>
          </p:cNvSpPr>
          <p:nvPr/>
        </p:nvSpPr>
        <p:spPr>
          <a:xfrm>
            <a:off x="1523985" y="167268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7" name="Right Arrow 186"/>
          <p:cNvSpPr/>
          <p:nvPr/>
        </p:nvSpPr>
        <p:spPr>
          <a:xfrm>
            <a:off x="5248577" y="6244679"/>
            <a:ext cx="923625" cy="178869"/>
          </a:xfrm>
          <a:prstGeom prst="right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3" name="Rectangle 412"/>
          <p:cNvSpPr/>
          <p:nvPr/>
        </p:nvSpPr>
        <p:spPr>
          <a:xfrm>
            <a:off x="5546366" y="6304366"/>
            <a:ext cx="206914" cy="523220"/>
          </a:xfrm>
          <a:prstGeom prst="rect">
            <a:avLst/>
          </a:prstGeom>
          <a:noFill/>
        </p:spPr>
        <p:txBody>
          <a:bodyPr wrap="square" lIns="91440" tIns="45720" rIns="91440" bIns="45720">
            <a:spAutoFit/>
          </a:bodyPr>
          <a:lstStyle/>
          <a:p>
            <a:pPr algn="ctr"/>
            <a:r>
              <a:rPr lang="en-US" sz="2800" b="1" dirty="0">
                <a:ln w="12700">
                  <a:solidFill>
                    <a:sysClr val="windowText" lastClr="000000"/>
                  </a:solidFill>
                  <a:prstDash val="solid"/>
                </a:ln>
                <a:solidFill>
                  <a:sysClr val="windowText" lastClr="000000"/>
                </a:solidFill>
                <a:effectLst>
                  <a:outerShdw blurRad="41275" dist="20320" dir="1800000" algn="tl" rotWithShape="0">
                    <a:srgbClr val="000000">
                      <a:alpha val="40000"/>
                    </a:srgbClr>
                  </a:outerShdw>
                </a:effectLst>
              </a:rPr>
              <a:t>?</a:t>
            </a:r>
          </a:p>
        </p:txBody>
      </p:sp>
      <p:sp>
        <p:nvSpPr>
          <p:cNvPr id="186" name="Right Arrow 185"/>
          <p:cNvSpPr/>
          <p:nvPr/>
        </p:nvSpPr>
        <p:spPr>
          <a:xfrm>
            <a:off x="1828800" y="5558877"/>
            <a:ext cx="4364248" cy="152400"/>
          </a:xfrm>
          <a:prstGeom prst="right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Oval 212"/>
          <p:cNvSpPr/>
          <p:nvPr/>
        </p:nvSpPr>
        <p:spPr>
          <a:xfrm flipH="1">
            <a:off x="5573639" y="5101679"/>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Freeform 213"/>
          <p:cNvSpPr/>
          <p:nvPr/>
        </p:nvSpPr>
        <p:spPr>
          <a:xfrm flipH="1">
            <a:off x="5486402" y="5191782"/>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 name="Freeform 214"/>
          <p:cNvSpPr/>
          <p:nvPr/>
        </p:nvSpPr>
        <p:spPr>
          <a:xfrm flipH="1">
            <a:off x="5622810" y="5372319"/>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TextBox 179"/>
          <p:cNvSpPr txBox="1"/>
          <p:nvPr/>
        </p:nvSpPr>
        <p:spPr>
          <a:xfrm>
            <a:off x="2819400" y="1196367"/>
            <a:ext cx="1458220" cy="400110"/>
          </a:xfrm>
          <a:prstGeom prst="rect">
            <a:avLst/>
          </a:prstGeom>
          <a:noFill/>
        </p:spPr>
        <p:txBody>
          <a:bodyPr wrap="none" rtlCol="0">
            <a:spAutoFit/>
          </a:bodyPr>
          <a:lstStyle/>
          <a:p>
            <a:r>
              <a:rPr lang="en-US" sz="2000" b="1" dirty="0"/>
              <a:t>4 yr. college</a:t>
            </a:r>
            <a:endParaRPr lang="en-US" sz="2000" b="1" baseline="30000" dirty="0"/>
          </a:p>
        </p:txBody>
      </p:sp>
      <p:sp>
        <p:nvSpPr>
          <p:cNvPr id="192" name="Right Arrow 191"/>
          <p:cNvSpPr/>
          <p:nvPr/>
        </p:nvSpPr>
        <p:spPr>
          <a:xfrm>
            <a:off x="1828800" y="1825079"/>
            <a:ext cx="1120140" cy="204061"/>
          </a:xfrm>
          <a:prstGeom prst="right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a:spLocks noChangeAspect="1"/>
          </p:cNvSpPr>
          <p:nvPr/>
        </p:nvSpPr>
        <p:spPr>
          <a:xfrm>
            <a:off x="3083099" y="273088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Freeform 6"/>
          <p:cNvSpPr>
            <a:spLocks noChangeAspect="1"/>
          </p:cNvSpPr>
          <p:nvPr/>
        </p:nvSpPr>
        <p:spPr>
          <a:xfrm>
            <a:off x="3295663" y="272666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a:spLocks noChangeAspect="1"/>
          </p:cNvSpPr>
          <p:nvPr/>
        </p:nvSpPr>
        <p:spPr>
          <a:xfrm>
            <a:off x="3540294" y="273089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9"/>
          <p:cNvSpPr/>
          <p:nvPr/>
        </p:nvSpPr>
        <p:spPr>
          <a:xfrm>
            <a:off x="3534207" y="2175008"/>
            <a:ext cx="164269" cy="456463"/>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a:spLocks noChangeAspect="1"/>
          </p:cNvSpPr>
          <p:nvPr/>
        </p:nvSpPr>
        <p:spPr>
          <a:xfrm>
            <a:off x="3064755" y="218226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a:spLocks noChangeAspect="1"/>
          </p:cNvSpPr>
          <p:nvPr/>
        </p:nvSpPr>
        <p:spPr>
          <a:xfrm>
            <a:off x="3309386" y="218649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13"/>
          <p:cNvSpPr>
            <a:spLocks noChangeAspect="1"/>
          </p:cNvSpPr>
          <p:nvPr/>
        </p:nvSpPr>
        <p:spPr>
          <a:xfrm>
            <a:off x="3766581" y="272884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p:cNvSpPr>
            <a:spLocks noChangeAspect="1"/>
          </p:cNvSpPr>
          <p:nvPr/>
        </p:nvSpPr>
        <p:spPr>
          <a:xfrm>
            <a:off x="3766581" y="2186500"/>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15"/>
          <p:cNvSpPr>
            <a:spLocks noChangeAspect="1"/>
          </p:cNvSpPr>
          <p:nvPr/>
        </p:nvSpPr>
        <p:spPr>
          <a:xfrm>
            <a:off x="3064755" y="166854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p:cNvSpPr>
            <a:spLocks noChangeAspect="1"/>
          </p:cNvSpPr>
          <p:nvPr/>
        </p:nvSpPr>
        <p:spPr>
          <a:xfrm>
            <a:off x="3309386" y="167278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17"/>
          <p:cNvSpPr>
            <a:spLocks noChangeAspect="1"/>
          </p:cNvSpPr>
          <p:nvPr/>
        </p:nvSpPr>
        <p:spPr>
          <a:xfrm>
            <a:off x="3521950" y="166855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p:cNvSpPr>
            <a:spLocks noChangeAspect="1"/>
          </p:cNvSpPr>
          <p:nvPr/>
        </p:nvSpPr>
        <p:spPr>
          <a:xfrm>
            <a:off x="3766581" y="167278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9" name="Rounded Rectangle 188"/>
          <p:cNvSpPr/>
          <p:nvPr/>
        </p:nvSpPr>
        <p:spPr>
          <a:xfrm>
            <a:off x="2945932" y="1550304"/>
            <a:ext cx="1105497" cy="1767452"/>
          </a:xfrm>
          <a:prstGeom prst="roundRect">
            <a:avLst>
              <a:gd name="adj" fmla="val 11053"/>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p:nvPr/>
        </p:nvGrpSpPr>
        <p:grpSpPr>
          <a:xfrm>
            <a:off x="2206970" y="2069684"/>
            <a:ext cx="286857" cy="457200"/>
            <a:chOff x="2092841" y="2053679"/>
            <a:chExt cx="286857" cy="457200"/>
          </a:xfrm>
        </p:grpSpPr>
        <p:sp>
          <p:nvSpPr>
            <p:cNvPr id="217" name="Oval 216"/>
            <p:cNvSpPr/>
            <p:nvPr/>
          </p:nvSpPr>
          <p:spPr>
            <a:xfrm flipH="1">
              <a:off x="2180078" y="2053679"/>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Freeform 217"/>
            <p:cNvSpPr/>
            <p:nvPr/>
          </p:nvSpPr>
          <p:spPr>
            <a:xfrm flipH="1">
              <a:off x="2092841" y="2143782"/>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9" name="Freeform 218"/>
            <p:cNvSpPr/>
            <p:nvPr/>
          </p:nvSpPr>
          <p:spPr>
            <a:xfrm flipH="1">
              <a:off x="2229249" y="2324319"/>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Freeform 19"/>
          <p:cNvSpPr>
            <a:spLocks noChangeAspect="1"/>
          </p:cNvSpPr>
          <p:nvPr/>
        </p:nvSpPr>
        <p:spPr>
          <a:xfrm>
            <a:off x="3086598" y="382278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20"/>
          <p:cNvSpPr>
            <a:spLocks noChangeAspect="1"/>
          </p:cNvSpPr>
          <p:nvPr/>
        </p:nvSpPr>
        <p:spPr>
          <a:xfrm>
            <a:off x="3299162" y="381856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21"/>
          <p:cNvSpPr>
            <a:spLocks noChangeAspect="1"/>
          </p:cNvSpPr>
          <p:nvPr/>
        </p:nvSpPr>
        <p:spPr>
          <a:xfrm>
            <a:off x="3756357" y="381856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a:spLocks noChangeAspect="1"/>
          </p:cNvSpPr>
          <p:nvPr/>
        </p:nvSpPr>
        <p:spPr>
          <a:xfrm>
            <a:off x="3087614" y="437142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23"/>
          <p:cNvSpPr>
            <a:spLocks noChangeAspect="1"/>
          </p:cNvSpPr>
          <p:nvPr/>
        </p:nvSpPr>
        <p:spPr>
          <a:xfrm>
            <a:off x="3300178" y="4367196"/>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a:spLocks noChangeAspect="1"/>
          </p:cNvSpPr>
          <p:nvPr/>
        </p:nvSpPr>
        <p:spPr>
          <a:xfrm>
            <a:off x="3544809" y="4371428"/>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1" name="TextBox 180"/>
          <p:cNvSpPr txBox="1"/>
          <p:nvPr/>
        </p:nvSpPr>
        <p:spPr>
          <a:xfrm>
            <a:off x="2855528" y="4853967"/>
            <a:ext cx="1437253" cy="400110"/>
          </a:xfrm>
          <a:prstGeom prst="rect">
            <a:avLst/>
          </a:prstGeom>
          <a:noFill/>
        </p:spPr>
        <p:txBody>
          <a:bodyPr wrap="none" rtlCol="0">
            <a:spAutoFit/>
          </a:bodyPr>
          <a:lstStyle/>
          <a:p>
            <a:r>
              <a:rPr lang="en-US" sz="2000" b="1" dirty="0"/>
              <a:t>2 yr. college</a:t>
            </a:r>
          </a:p>
        </p:txBody>
      </p:sp>
      <p:sp>
        <p:nvSpPr>
          <p:cNvPr id="188" name="Right Arrow 187"/>
          <p:cNvSpPr/>
          <p:nvPr/>
        </p:nvSpPr>
        <p:spPr>
          <a:xfrm>
            <a:off x="1828800" y="4263479"/>
            <a:ext cx="1111250" cy="152401"/>
          </a:xfrm>
          <a:prstGeom prst="right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0" name="Rounded Rectangle 189"/>
          <p:cNvSpPr/>
          <p:nvPr/>
        </p:nvSpPr>
        <p:spPr>
          <a:xfrm>
            <a:off x="2945930" y="3751720"/>
            <a:ext cx="1105496" cy="1149677"/>
          </a:xfrm>
          <a:prstGeom prst="roundRect">
            <a:avLst>
              <a:gd name="adj" fmla="val 11053"/>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Oval 194"/>
          <p:cNvSpPr/>
          <p:nvPr/>
        </p:nvSpPr>
        <p:spPr>
          <a:xfrm flipH="1">
            <a:off x="2403719" y="3783419"/>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Freeform 195"/>
          <p:cNvSpPr/>
          <p:nvPr/>
        </p:nvSpPr>
        <p:spPr>
          <a:xfrm flipH="1">
            <a:off x="2316482" y="3873522"/>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Freeform 196"/>
          <p:cNvSpPr/>
          <p:nvPr/>
        </p:nvSpPr>
        <p:spPr>
          <a:xfrm flipH="1">
            <a:off x="2452890" y="4054059"/>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Left-Right Arrow 294"/>
          <p:cNvSpPr/>
          <p:nvPr/>
        </p:nvSpPr>
        <p:spPr>
          <a:xfrm rot="16200000">
            <a:off x="3297250" y="3467735"/>
            <a:ext cx="381000" cy="1524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Rectangle 298"/>
          <p:cNvSpPr/>
          <p:nvPr/>
        </p:nvSpPr>
        <p:spPr>
          <a:xfrm>
            <a:off x="3209566" y="3288116"/>
            <a:ext cx="206914" cy="523220"/>
          </a:xfrm>
          <a:prstGeom prst="rect">
            <a:avLst/>
          </a:prstGeom>
          <a:noFill/>
        </p:spPr>
        <p:txBody>
          <a:bodyPr wrap="square" lIns="91440" tIns="45720" rIns="91440" bIns="45720">
            <a:spAutoFit/>
          </a:bodyPr>
          <a:lstStyle/>
          <a:p>
            <a:pPr algn="ctr"/>
            <a:r>
              <a:rPr lang="en-US" sz="2800" b="1" dirty="0">
                <a:ln w="12700">
                  <a:solidFill>
                    <a:sysClr val="windowText" lastClr="000000"/>
                  </a:solidFill>
                  <a:prstDash val="solid"/>
                </a:ln>
                <a:solidFill>
                  <a:sysClr val="windowText" lastClr="000000"/>
                </a:solidFill>
                <a:effectLst>
                  <a:outerShdw blurRad="41275" dist="20320" dir="1800000" algn="tl" rotWithShape="0">
                    <a:srgbClr val="000000">
                      <a:alpha val="40000"/>
                    </a:srgbClr>
                  </a:outerShdw>
                </a:effectLst>
              </a:rPr>
              <a:t>?</a:t>
            </a:r>
          </a:p>
        </p:txBody>
      </p:sp>
      <p:sp>
        <p:nvSpPr>
          <p:cNvPr id="419" name="Freeform 418"/>
          <p:cNvSpPr>
            <a:spLocks noChangeAspect="1"/>
          </p:cNvSpPr>
          <p:nvPr/>
        </p:nvSpPr>
        <p:spPr>
          <a:xfrm>
            <a:off x="3543793" y="382279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9" name="Oval 208"/>
          <p:cNvSpPr/>
          <p:nvPr/>
        </p:nvSpPr>
        <p:spPr>
          <a:xfrm flipH="1">
            <a:off x="5566226" y="4479513"/>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Freeform 209"/>
          <p:cNvSpPr/>
          <p:nvPr/>
        </p:nvSpPr>
        <p:spPr>
          <a:xfrm flipH="1">
            <a:off x="5478989" y="4569616"/>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Freeform 210"/>
          <p:cNvSpPr/>
          <p:nvPr/>
        </p:nvSpPr>
        <p:spPr>
          <a:xfrm flipH="1">
            <a:off x="5615397" y="4750153"/>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4" name="Left-Right Arrow 423"/>
          <p:cNvSpPr/>
          <p:nvPr/>
        </p:nvSpPr>
        <p:spPr>
          <a:xfrm>
            <a:off x="4060826" y="4311652"/>
            <a:ext cx="2111374" cy="168275"/>
          </a:xfrm>
          <a:prstGeom prst="leftRight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Oval 204"/>
          <p:cNvSpPr/>
          <p:nvPr/>
        </p:nvSpPr>
        <p:spPr>
          <a:xfrm flipH="1">
            <a:off x="1077839" y="6092279"/>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Freeform 205"/>
          <p:cNvSpPr/>
          <p:nvPr/>
        </p:nvSpPr>
        <p:spPr>
          <a:xfrm flipH="1">
            <a:off x="990602" y="6182382"/>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 name="Freeform 206"/>
          <p:cNvSpPr/>
          <p:nvPr/>
        </p:nvSpPr>
        <p:spPr>
          <a:xfrm flipH="1">
            <a:off x="1127010" y="6362919"/>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 name="Bent-Up Arrow 295"/>
          <p:cNvSpPr/>
          <p:nvPr/>
        </p:nvSpPr>
        <p:spPr>
          <a:xfrm rot="5400000">
            <a:off x="1485900" y="5901777"/>
            <a:ext cx="533400" cy="762000"/>
          </a:xfrm>
          <a:prstGeom prst="bentUpArrow">
            <a:avLst>
              <a:gd name="adj1" fmla="val 11829"/>
              <a:gd name="adj2" fmla="val 16951"/>
              <a:gd name="adj3" fmla="val 20610"/>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Cloud 296"/>
          <p:cNvSpPr/>
          <p:nvPr/>
        </p:nvSpPr>
        <p:spPr>
          <a:xfrm>
            <a:off x="2057400" y="5939877"/>
            <a:ext cx="3276600" cy="838200"/>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59" name="Bent-Up Arrow 358"/>
          <p:cNvSpPr/>
          <p:nvPr/>
        </p:nvSpPr>
        <p:spPr>
          <a:xfrm rot="5400000" flipH="1">
            <a:off x="1936115" y="5047702"/>
            <a:ext cx="1560830" cy="464820"/>
          </a:xfrm>
          <a:prstGeom prst="bentUpArrow">
            <a:avLst>
              <a:gd name="adj1" fmla="val 14071"/>
              <a:gd name="adj2" fmla="val 19536"/>
              <a:gd name="adj3" fmla="val 25000"/>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2" name="Rectangle 411"/>
          <p:cNvSpPr/>
          <p:nvPr/>
        </p:nvSpPr>
        <p:spPr>
          <a:xfrm>
            <a:off x="2238016" y="5002616"/>
            <a:ext cx="206914" cy="523220"/>
          </a:xfrm>
          <a:prstGeom prst="rect">
            <a:avLst/>
          </a:prstGeom>
          <a:noFill/>
        </p:spPr>
        <p:txBody>
          <a:bodyPr wrap="square" lIns="91440" tIns="45720" rIns="91440" bIns="45720">
            <a:spAutoFit/>
          </a:bodyPr>
          <a:lstStyle/>
          <a:p>
            <a:pPr algn="ctr"/>
            <a:r>
              <a:rPr lang="en-US" sz="2800" b="1" dirty="0">
                <a:ln w="12700">
                  <a:solidFill>
                    <a:sysClr val="windowText" lastClr="000000"/>
                  </a:solidFill>
                  <a:prstDash val="solid"/>
                </a:ln>
                <a:solidFill>
                  <a:sysClr val="windowText" lastClr="000000"/>
                </a:solidFill>
                <a:effectLst>
                  <a:outerShdw blurRad="41275" dist="20320" dir="1800000" algn="tl" rotWithShape="0">
                    <a:srgbClr val="000000">
                      <a:alpha val="40000"/>
                    </a:srgbClr>
                  </a:outerShdw>
                </a:effectLst>
              </a:rPr>
              <a:t>?</a:t>
            </a:r>
          </a:p>
        </p:txBody>
      </p:sp>
      <p:sp>
        <p:nvSpPr>
          <p:cNvPr id="441" name="TextBox 440"/>
          <p:cNvSpPr txBox="1"/>
          <p:nvPr/>
        </p:nvSpPr>
        <p:spPr>
          <a:xfrm>
            <a:off x="2633334" y="6139567"/>
            <a:ext cx="2247731" cy="369332"/>
          </a:xfrm>
          <a:prstGeom prst="rect">
            <a:avLst/>
          </a:prstGeom>
          <a:solidFill>
            <a:schemeClr val="bg1"/>
          </a:solidFill>
        </p:spPr>
        <p:txBody>
          <a:bodyPr wrap="none" rtlCol="0">
            <a:spAutoFit/>
          </a:bodyPr>
          <a:lstStyle/>
          <a:p>
            <a:r>
              <a:rPr lang="en-US" b="1" dirty="0"/>
              <a:t>K-12 Non-Completion</a:t>
            </a:r>
          </a:p>
        </p:txBody>
      </p:sp>
      <p:sp>
        <p:nvSpPr>
          <p:cNvPr id="303" name="TextBox 302"/>
          <p:cNvSpPr txBox="1"/>
          <p:nvPr/>
        </p:nvSpPr>
        <p:spPr>
          <a:xfrm>
            <a:off x="2966425" y="-1037"/>
            <a:ext cx="2188805" cy="1092607"/>
          </a:xfrm>
          <a:prstGeom prst="rect">
            <a:avLst/>
          </a:prstGeom>
          <a:noFill/>
        </p:spPr>
        <p:txBody>
          <a:bodyPr wrap="none" rtlCol="0">
            <a:spAutoFit/>
          </a:bodyPr>
          <a:lstStyle/>
          <a:p>
            <a:pPr>
              <a:lnSpc>
                <a:spcPct val="150000"/>
              </a:lnSpc>
              <a:spcBef>
                <a:spcPts val="600"/>
              </a:spcBef>
            </a:pPr>
            <a:r>
              <a:rPr lang="en-US" sz="2000" b="1" dirty="0"/>
              <a:t>= 10</a:t>
            </a:r>
            <a:r>
              <a:rPr lang="en-US" sz="2000" b="1" baseline="30000" dirty="0"/>
              <a:t>6</a:t>
            </a:r>
            <a:r>
              <a:rPr lang="en-US" sz="2000" b="1" dirty="0"/>
              <a:t> persons</a:t>
            </a:r>
          </a:p>
          <a:p>
            <a:pPr algn="ctr">
              <a:lnSpc>
                <a:spcPct val="150000"/>
              </a:lnSpc>
              <a:spcBef>
                <a:spcPts val="600"/>
              </a:spcBef>
            </a:pPr>
            <a:r>
              <a:rPr lang="en-US" sz="2000" b="1" dirty="0"/>
              <a:t>= 10</a:t>
            </a:r>
            <a:r>
              <a:rPr lang="en-US" sz="2000" b="1" baseline="30000" dirty="0"/>
              <a:t>6</a:t>
            </a:r>
            <a:r>
              <a:rPr lang="en-US" sz="2000" b="1" dirty="0"/>
              <a:t> persons/year</a:t>
            </a:r>
          </a:p>
        </p:txBody>
      </p:sp>
      <p:sp>
        <p:nvSpPr>
          <p:cNvPr id="302" name="Freeform 301"/>
          <p:cNvSpPr>
            <a:spLocks noChangeAspect="1"/>
          </p:cNvSpPr>
          <p:nvPr/>
        </p:nvSpPr>
        <p:spPr>
          <a:xfrm>
            <a:off x="2652513" y="19628"/>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8" name="Group 97"/>
          <p:cNvGrpSpPr/>
          <p:nvPr/>
        </p:nvGrpSpPr>
        <p:grpSpPr>
          <a:xfrm>
            <a:off x="2607911" y="566038"/>
            <a:ext cx="286857" cy="457200"/>
            <a:chOff x="2607911" y="566038"/>
            <a:chExt cx="286857" cy="457200"/>
          </a:xfrm>
        </p:grpSpPr>
        <p:sp>
          <p:nvSpPr>
            <p:cNvPr id="309" name="Oval 308"/>
            <p:cNvSpPr/>
            <p:nvPr/>
          </p:nvSpPr>
          <p:spPr>
            <a:xfrm flipH="1">
              <a:off x="2695148" y="566038"/>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 name="Freeform 309"/>
            <p:cNvSpPr/>
            <p:nvPr/>
          </p:nvSpPr>
          <p:spPr>
            <a:xfrm flipH="1">
              <a:off x="2607911" y="656141"/>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 name="Freeform 310"/>
            <p:cNvSpPr/>
            <p:nvPr/>
          </p:nvSpPr>
          <p:spPr>
            <a:xfrm flipH="1">
              <a:off x="2744319" y="836678"/>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8" name="Freeform 447"/>
          <p:cNvSpPr>
            <a:spLocks noChangeAspect="1"/>
          </p:cNvSpPr>
          <p:nvPr/>
        </p:nvSpPr>
        <p:spPr>
          <a:xfrm>
            <a:off x="701383" y="58002"/>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9" name="Freeform 448"/>
          <p:cNvSpPr>
            <a:spLocks noChangeAspect="1"/>
          </p:cNvSpPr>
          <p:nvPr/>
        </p:nvSpPr>
        <p:spPr>
          <a:xfrm>
            <a:off x="695542" y="582171"/>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0" name="TextBox 449"/>
          <p:cNvSpPr txBox="1"/>
          <p:nvPr/>
        </p:nvSpPr>
        <p:spPr>
          <a:xfrm>
            <a:off x="942921" y="7372"/>
            <a:ext cx="1117935" cy="1092607"/>
          </a:xfrm>
          <a:prstGeom prst="rect">
            <a:avLst/>
          </a:prstGeom>
          <a:noFill/>
        </p:spPr>
        <p:txBody>
          <a:bodyPr wrap="none" rtlCol="0">
            <a:spAutoFit/>
          </a:bodyPr>
          <a:lstStyle/>
          <a:p>
            <a:pPr>
              <a:lnSpc>
                <a:spcPct val="150000"/>
              </a:lnSpc>
              <a:spcBef>
                <a:spcPts val="600"/>
              </a:spcBef>
            </a:pPr>
            <a:r>
              <a:rPr lang="en-US" sz="2000" b="1" dirty="0"/>
              <a:t>= Public</a:t>
            </a:r>
          </a:p>
          <a:p>
            <a:pPr>
              <a:lnSpc>
                <a:spcPct val="150000"/>
              </a:lnSpc>
              <a:spcBef>
                <a:spcPts val="600"/>
              </a:spcBef>
            </a:pPr>
            <a:r>
              <a:rPr lang="en-US" sz="2000" b="1" dirty="0"/>
              <a:t>= Private</a:t>
            </a:r>
          </a:p>
        </p:txBody>
      </p:sp>
      <p:sp>
        <p:nvSpPr>
          <p:cNvPr id="227" name="Oval 226"/>
          <p:cNvSpPr/>
          <p:nvPr/>
        </p:nvSpPr>
        <p:spPr>
          <a:xfrm flipH="1">
            <a:off x="5440313" y="3218330"/>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Freeform 227"/>
          <p:cNvSpPr/>
          <p:nvPr/>
        </p:nvSpPr>
        <p:spPr>
          <a:xfrm flipH="1">
            <a:off x="5353076" y="3308433"/>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9" name="Freeform 228"/>
          <p:cNvSpPr/>
          <p:nvPr/>
        </p:nvSpPr>
        <p:spPr>
          <a:xfrm flipH="1">
            <a:off x="5489484" y="3488970"/>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3" name="Left-Right Arrow 422"/>
          <p:cNvSpPr/>
          <p:nvPr/>
        </p:nvSpPr>
        <p:spPr>
          <a:xfrm>
            <a:off x="4054476" y="3060702"/>
            <a:ext cx="2136774" cy="168275"/>
          </a:xfrm>
          <a:prstGeom prst="leftRight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2" name="Oval 461"/>
          <p:cNvSpPr/>
          <p:nvPr/>
        </p:nvSpPr>
        <p:spPr>
          <a:xfrm flipH="1">
            <a:off x="5773232" y="3230078"/>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3" name="Freeform 462"/>
          <p:cNvSpPr/>
          <p:nvPr/>
        </p:nvSpPr>
        <p:spPr>
          <a:xfrm flipH="1">
            <a:off x="5685993" y="3320181"/>
            <a:ext cx="162902"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639896 w 1362075"/>
              <a:gd name="connsiteY5" fmla="*/ 347730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88572 w 1362075"/>
              <a:gd name="connsiteY4" fmla="*/ 307916 h 1743075"/>
              <a:gd name="connsiteX5" fmla="*/ 639896 w 1362075"/>
              <a:gd name="connsiteY5" fmla="*/ 347730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 name="connsiteX0" fmla="*/ 376236 w 1042986"/>
              <a:gd name="connsiteY0" fmla="*/ 0 h 1743075"/>
              <a:gd name="connsiteX1" fmla="*/ 280986 w 1042986"/>
              <a:gd name="connsiteY1" fmla="*/ 61913 h 1743075"/>
              <a:gd name="connsiteX2" fmla="*/ -1 w 1042986"/>
              <a:gd name="connsiteY2" fmla="*/ 371475 h 1743075"/>
              <a:gd name="connsiteX3" fmla="*/ 314093 w 1042986"/>
              <a:gd name="connsiteY3" fmla="*/ 191213 h 1743075"/>
              <a:gd name="connsiteX4" fmla="*/ 269483 w 1042986"/>
              <a:gd name="connsiteY4" fmla="*/ 307916 h 1743075"/>
              <a:gd name="connsiteX5" fmla="*/ 320807 w 1042986"/>
              <a:gd name="connsiteY5" fmla="*/ 347730 h 1743075"/>
              <a:gd name="connsiteX6" fmla="*/ 271461 w 1042986"/>
              <a:gd name="connsiteY6" fmla="*/ 366713 h 1743075"/>
              <a:gd name="connsiteX7" fmla="*/ 271461 w 1042986"/>
              <a:gd name="connsiteY7" fmla="*/ 676275 h 1743075"/>
              <a:gd name="connsiteX8" fmla="*/ 714374 w 1042986"/>
              <a:gd name="connsiteY8" fmla="*/ 1743075 h 1743075"/>
              <a:gd name="connsiteX9" fmla="*/ 923924 w 1042986"/>
              <a:gd name="connsiteY9" fmla="*/ 1643063 h 1743075"/>
              <a:gd name="connsiteX10" fmla="*/ 585786 w 1042986"/>
              <a:gd name="connsiteY10" fmla="*/ 833438 h 1743075"/>
              <a:gd name="connsiteX11" fmla="*/ 576261 w 1042986"/>
              <a:gd name="connsiteY11" fmla="*/ 271463 h 1743075"/>
              <a:gd name="connsiteX12" fmla="*/ 747711 w 1042986"/>
              <a:gd name="connsiteY12" fmla="*/ 395288 h 1743075"/>
              <a:gd name="connsiteX13" fmla="*/ 852486 w 1042986"/>
              <a:gd name="connsiteY13" fmla="*/ 814388 h 1743075"/>
              <a:gd name="connsiteX14" fmla="*/ 1042986 w 1042986"/>
              <a:gd name="connsiteY14" fmla="*/ 747713 h 1743075"/>
              <a:gd name="connsiteX15" fmla="*/ 871536 w 1042986"/>
              <a:gd name="connsiteY15" fmla="*/ 252413 h 1743075"/>
              <a:gd name="connsiteX16" fmla="*/ 523874 w 1042986"/>
              <a:gd name="connsiteY16" fmla="*/ 14288 h 1743075"/>
              <a:gd name="connsiteX17" fmla="*/ 376236 w 1042986"/>
              <a:gd name="connsiteY17" fmla="*/ 0 h 1743075"/>
              <a:gd name="connsiteX0" fmla="*/ 106753 w 773503"/>
              <a:gd name="connsiteY0" fmla="*/ 0 h 1743075"/>
              <a:gd name="connsiteX1" fmla="*/ 11503 w 773503"/>
              <a:gd name="connsiteY1" fmla="*/ 61913 h 1743075"/>
              <a:gd name="connsiteX2" fmla="*/ 13186 w 773503"/>
              <a:gd name="connsiteY2" fmla="*/ 145340 h 1743075"/>
              <a:gd name="connsiteX3" fmla="*/ 44610 w 773503"/>
              <a:gd name="connsiteY3" fmla="*/ 191213 h 1743075"/>
              <a:gd name="connsiteX4" fmla="*/ 0 w 773503"/>
              <a:gd name="connsiteY4" fmla="*/ 307916 h 1743075"/>
              <a:gd name="connsiteX5" fmla="*/ 51324 w 773503"/>
              <a:gd name="connsiteY5" fmla="*/ 347730 h 1743075"/>
              <a:gd name="connsiteX6" fmla="*/ 1978 w 773503"/>
              <a:gd name="connsiteY6" fmla="*/ 366713 h 1743075"/>
              <a:gd name="connsiteX7" fmla="*/ 1978 w 773503"/>
              <a:gd name="connsiteY7" fmla="*/ 676275 h 1743075"/>
              <a:gd name="connsiteX8" fmla="*/ 444891 w 773503"/>
              <a:gd name="connsiteY8" fmla="*/ 1743075 h 1743075"/>
              <a:gd name="connsiteX9" fmla="*/ 654441 w 773503"/>
              <a:gd name="connsiteY9" fmla="*/ 1643063 h 1743075"/>
              <a:gd name="connsiteX10" fmla="*/ 316303 w 773503"/>
              <a:gd name="connsiteY10" fmla="*/ 833438 h 1743075"/>
              <a:gd name="connsiteX11" fmla="*/ 306778 w 773503"/>
              <a:gd name="connsiteY11" fmla="*/ 271463 h 1743075"/>
              <a:gd name="connsiteX12" fmla="*/ 478228 w 773503"/>
              <a:gd name="connsiteY12" fmla="*/ 395288 h 1743075"/>
              <a:gd name="connsiteX13" fmla="*/ 583003 w 773503"/>
              <a:gd name="connsiteY13" fmla="*/ 814388 h 1743075"/>
              <a:gd name="connsiteX14" fmla="*/ 773503 w 773503"/>
              <a:gd name="connsiteY14" fmla="*/ 747713 h 1743075"/>
              <a:gd name="connsiteX15" fmla="*/ 602053 w 773503"/>
              <a:gd name="connsiteY15" fmla="*/ 252413 h 1743075"/>
              <a:gd name="connsiteX16" fmla="*/ 254391 w 773503"/>
              <a:gd name="connsiteY16" fmla="*/ 14288 h 1743075"/>
              <a:gd name="connsiteX17" fmla="*/ 106753 w 773503"/>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3503" h="1743075">
                <a:moveTo>
                  <a:pt x="106753" y="0"/>
                </a:moveTo>
                <a:lnTo>
                  <a:pt x="11503" y="61913"/>
                </a:lnTo>
                <a:lnTo>
                  <a:pt x="13186" y="145340"/>
                </a:lnTo>
                <a:lnTo>
                  <a:pt x="44610" y="191213"/>
                </a:lnTo>
                <a:lnTo>
                  <a:pt x="0" y="307916"/>
                </a:lnTo>
                <a:lnTo>
                  <a:pt x="51324" y="347730"/>
                </a:lnTo>
                <a:lnTo>
                  <a:pt x="1978" y="366713"/>
                </a:lnTo>
                <a:lnTo>
                  <a:pt x="1978" y="676275"/>
                </a:lnTo>
                <a:lnTo>
                  <a:pt x="444891" y="1743075"/>
                </a:lnTo>
                <a:lnTo>
                  <a:pt x="654441" y="1643063"/>
                </a:lnTo>
                <a:lnTo>
                  <a:pt x="316303" y="833438"/>
                </a:lnTo>
                <a:lnTo>
                  <a:pt x="306778" y="271463"/>
                </a:lnTo>
                <a:lnTo>
                  <a:pt x="478228" y="395288"/>
                </a:lnTo>
                <a:lnTo>
                  <a:pt x="583003" y="814388"/>
                </a:lnTo>
                <a:lnTo>
                  <a:pt x="773503" y="747713"/>
                </a:lnTo>
                <a:lnTo>
                  <a:pt x="602053" y="252413"/>
                </a:lnTo>
                <a:lnTo>
                  <a:pt x="254391" y="14288"/>
                </a:lnTo>
                <a:lnTo>
                  <a:pt x="106753"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Freeform 176"/>
          <p:cNvSpPr>
            <a:spLocks noChangeAspect="1"/>
          </p:cNvSpPr>
          <p:nvPr/>
        </p:nvSpPr>
        <p:spPr>
          <a:xfrm>
            <a:off x="4848328" y="1676697"/>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Freeform 177"/>
          <p:cNvSpPr>
            <a:spLocks noChangeAspect="1"/>
          </p:cNvSpPr>
          <p:nvPr/>
        </p:nvSpPr>
        <p:spPr>
          <a:xfrm>
            <a:off x="5299043" y="1674849"/>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2" name="TextBox 181"/>
          <p:cNvSpPr txBox="1"/>
          <p:nvPr/>
        </p:nvSpPr>
        <p:spPr>
          <a:xfrm>
            <a:off x="4547109" y="1178432"/>
            <a:ext cx="1175386" cy="400110"/>
          </a:xfrm>
          <a:prstGeom prst="rect">
            <a:avLst/>
          </a:prstGeom>
          <a:noFill/>
        </p:spPr>
        <p:txBody>
          <a:bodyPr wrap="none" rtlCol="0">
            <a:spAutoFit/>
          </a:bodyPr>
          <a:lstStyle/>
          <a:p>
            <a:pPr algn="ctr"/>
            <a:r>
              <a:rPr lang="en-US" sz="2000" b="1" dirty="0"/>
              <a:t>Graduate</a:t>
            </a:r>
            <a:endParaRPr lang="en-US" sz="2000" b="1" baseline="30000" dirty="0"/>
          </a:p>
        </p:txBody>
      </p:sp>
      <p:sp>
        <p:nvSpPr>
          <p:cNvPr id="191" name="Rounded Rectangle 190"/>
          <p:cNvSpPr/>
          <p:nvPr/>
        </p:nvSpPr>
        <p:spPr>
          <a:xfrm>
            <a:off x="4767238" y="1559886"/>
            <a:ext cx="819509" cy="656360"/>
          </a:xfrm>
          <a:prstGeom prst="roundRect">
            <a:avLst>
              <a:gd name="adj" fmla="val 11053"/>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Right Arrow 192"/>
          <p:cNvSpPr/>
          <p:nvPr/>
        </p:nvSpPr>
        <p:spPr>
          <a:xfrm>
            <a:off x="4051301" y="1855559"/>
            <a:ext cx="718820" cy="171921"/>
          </a:xfrm>
          <a:prstGeom prst="right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TextBox 229"/>
          <p:cNvSpPr txBox="1"/>
          <p:nvPr/>
        </p:nvSpPr>
        <p:spPr>
          <a:xfrm>
            <a:off x="4090643" y="1585326"/>
            <a:ext cx="184731" cy="338554"/>
          </a:xfrm>
          <a:prstGeom prst="rect">
            <a:avLst/>
          </a:prstGeom>
          <a:noFill/>
        </p:spPr>
        <p:txBody>
          <a:bodyPr wrap="none" rtlCol="0">
            <a:spAutoFit/>
          </a:bodyPr>
          <a:lstStyle/>
          <a:p>
            <a:endParaRPr lang="en-US" sz="1600" dirty="0"/>
          </a:p>
        </p:txBody>
      </p:sp>
      <p:sp>
        <p:nvSpPr>
          <p:cNvPr id="403" name="Oval 402"/>
          <p:cNvSpPr/>
          <p:nvPr/>
        </p:nvSpPr>
        <p:spPr>
          <a:xfrm flipH="1">
            <a:off x="4615755" y="2072042"/>
            <a:ext cx="82807" cy="81203"/>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4" name="Freeform 403"/>
          <p:cNvSpPr/>
          <p:nvPr/>
        </p:nvSpPr>
        <p:spPr>
          <a:xfrm flipH="1">
            <a:off x="4528518" y="2162145"/>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5" name="Freeform 404"/>
          <p:cNvSpPr/>
          <p:nvPr/>
        </p:nvSpPr>
        <p:spPr>
          <a:xfrm flipH="1">
            <a:off x="4664926" y="2342682"/>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2" name="Left-Right Arrow 421"/>
          <p:cNvSpPr/>
          <p:nvPr/>
        </p:nvSpPr>
        <p:spPr>
          <a:xfrm>
            <a:off x="5603876" y="1860552"/>
            <a:ext cx="584200" cy="168275"/>
          </a:xfrm>
          <a:prstGeom prst="leftRight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4" name="Freeform 443"/>
          <p:cNvSpPr>
            <a:spLocks noChangeAspect="1"/>
          </p:cNvSpPr>
          <p:nvPr/>
        </p:nvSpPr>
        <p:spPr>
          <a:xfrm>
            <a:off x="5071716" y="1674375"/>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accent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3" name="Freeform 442"/>
          <p:cNvSpPr>
            <a:spLocks noChangeAspect="1"/>
          </p:cNvSpPr>
          <p:nvPr/>
        </p:nvSpPr>
        <p:spPr>
          <a:xfrm>
            <a:off x="5071716" y="1677329"/>
            <a:ext cx="164534" cy="258425"/>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06971 w 1076325"/>
              <a:gd name="connsiteY26" fmla="*/ 1657253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30814 w 1076325"/>
              <a:gd name="connsiteY25" fmla="*/ 1646433 h 2990850"/>
              <a:gd name="connsiteX26" fmla="*/ 206971 w 1076325"/>
              <a:gd name="connsiteY26" fmla="*/ 1657253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491331 w 1076325"/>
              <a:gd name="connsiteY24" fmla="*/ 1630085 h 2990850"/>
              <a:gd name="connsiteX25" fmla="*/ 547687 w 1076325"/>
              <a:gd name="connsiteY25" fmla="*/ 1724025 h 2990850"/>
              <a:gd name="connsiteX26" fmla="*/ 430814 w 1076325"/>
              <a:gd name="connsiteY26" fmla="*/ 1646433 h 2990850"/>
              <a:gd name="connsiteX27" fmla="*/ 206971 w 1076325"/>
              <a:gd name="connsiteY27" fmla="*/ 1657253 h 2990850"/>
              <a:gd name="connsiteX28" fmla="*/ 228600 w 1076325"/>
              <a:gd name="connsiteY28" fmla="*/ 747712 h 2990850"/>
              <a:gd name="connsiteX29" fmla="*/ 142875 w 1076325"/>
              <a:gd name="connsiteY29" fmla="*/ 757237 h 2990850"/>
              <a:gd name="connsiteX30" fmla="*/ 152400 w 1076325"/>
              <a:gd name="connsiteY30" fmla="*/ 1447800 h 2990850"/>
              <a:gd name="connsiteX31" fmla="*/ 0 w 1076325"/>
              <a:gd name="connsiteY31" fmla="*/ 1447800 h 2990850"/>
              <a:gd name="connsiteX32" fmla="*/ 4762 w 1076325"/>
              <a:gd name="connsiteY32" fmla="*/ 542925 h 2990850"/>
              <a:gd name="connsiteX33" fmla="*/ 452437 w 1076325"/>
              <a:gd name="connsiteY33"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508790 w 1076325"/>
              <a:gd name="connsiteY23" fmla="*/ 1688411 h 2990850"/>
              <a:gd name="connsiteX24" fmla="*/ 491331 w 1076325"/>
              <a:gd name="connsiteY24" fmla="*/ 1630085 h 2990850"/>
              <a:gd name="connsiteX25" fmla="*/ 547687 w 1076325"/>
              <a:gd name="connsiteY25" fmla="*/ 1724025 h 2990850"/>
              <a:gd name="connsiteX26" fmla="*/ 430814 w 1076325"/>
              <a:gd name="connsiteY26" fmla="*/ 1646433 h 2990850"/>
              <a:gd name="connsiteX27" fmla="*/ 206971 w 1076325"/>
              <a:gd name="connsiteY27" fmla="*/ 1657253 h 2990850"/>
              <a:gd name="connsiteX28" fmla="*/ 228600 w 1076325"/>
              <a:gd name="connsiteY28" fmla="*/ 747712 h 2990850"/>
              <a:gd name="connsiteX29" fmla="*/ 142875 w 1076325"/>
              <a:gd name="connsiteY29" fmla="*/ 757237 h 2990850"/>
              <a:gd name="connsiteX30" fmla="*/ 152400 w 1076325"/>
              <a:gd name="connsiteY30" fmla="*/ 1447800 h 2990850"/>
              <a:gd name="connsiteX31" fmla="*/ 0 w 1076325"/>
              <a:gd name="connsiteY31" fmla="*/ 1447800 h 2990850"/>
              <a:gd name="connsiteX32" fmla="*/ 4762 w 1076325"/>
              <a:gd name="connsiteY32" fmla="*/ 542925 h 2990850"/>
              <a:gd name="connsiteX33" fmla="*/ 452437 w 1076325"/>
              <a:gd name="connsiteY33" fmla="*/ 547687 h 2990850"/>
              <a:gd name="connsiteX0" fmla="*/ 452437 w 1076325"/>
              <a:gd name="connsiteY0" fmla="*/ 547687 h 1753762"/>
              <a:gd name="connsiteX1" fmla="*/ 452436 w 1076325"/>
              <a:gd name="connsiteY1" fmla="*/ 478346 h 1753762"/>
              <a:gd name="connsiteX2" fmla="*/ 388143 w 1076325"/>
              <a:gd name="connsiteY2" fmla="*/ 456915 h 1753762"/>
              <a:gd name="connsiteX3" fmla="*/ 333375 w 1076325"/>
              <a:gd name="connsiteY3" fmla="*/ 395287 h 1753762"/>
              <a:gd name="connsiteX4" fmla="*/ 295274 w 1076325"/>
              <a:gd name="connsiteY4" fmla="*/ 304515 h 1753762"/>
              <a:gd name="connsiteX5" fmla="*/ 304800 w 1076325"/>
              <a:gd name="connsiteY5" fmla="*/ 185737 h 1753762"/>
              <a:gd name="connsiteX6" fmla="*/ 338137 w 1076325"/>
              <a:gd name="connsiteY6" fmla="*/ 102108 h 1753762"/>
              <a:gd name="connsiteX7" fmla="*/ 428625 w 1076325"/>
              <a:gd name="connsiteY7" fmla="*/ 28575 h 1753762"/>
              <a:gd name="connsiteX8" fmla="*/ 519112 w 1076325"/>
              <a:gd name="connsiteY8" fmla="*/ 6858 h 1753762"/>
              <a:gd name="connsiteX9" fmla="*/ 609600 w 1076325"/>
              <a:gd name="connsiteY9" fmla="*/ 0 h 1753762"/>
              <a:gd name="connsiteX10" fmla="*/ 714374 w 1076325"/>
              <a:gd name="connsiteY10" fmla="*/ 68771 h 1753762"/>
              <a:gd name="connsiteX11" fmla="*/ 778668 w 1076325"/>
              <a:gd name="connsiteY11" fmla="*/ 164306 h 1753762"/>
              <a:gd name="connsiteX12" fmla="*/ 790574 w 1076325"/>
              <a:gd name="connsiteY12" fmla="*/ 278321 h 1753762"/>
              <a:gd name="connsiteX13" fmla="*/ 788194 w 1076325"/>
              <a:gd name="connsiteY13" fmla="*/ 373856 h 1753762"/>
              <a:gd name="connsiteX14" fmla="*/ 738186 w 1076325"/>
              <a:gd name="connsiteY14" fmla="*/ 454534 h 1753762"/>
              <a:gd name="connsiteX15" fmla="*/ 666750 w 1076325"/>
              <a:gd name="connsiteY15" fmla="*/ 481012 h 1753762"/>
              <a:gd name="connsiteX16" fmla="*/ 661987 w 1076325"/>
              <a:gd name="connsiteY16" fmla="*/ 561975 h 1753762"/>
              <a:gd name="connsiteX17" fmla="*/ 1076325 w 1076325"/>
              <a:gd name="connsiteY17" fmla="*/ 557212 h 1753762"/>
              <a:gd name="connsiteX18" fmla="*/ 1071562 w 1076325"/>
              <a:gd name="connsiteY18" fmla="*/ 1466850 h 1753762"/>
              <a:gd name="connsiteX19" fmla="*/ 923925 w 1076325"/>
              <a:gd name="connsiteY19" fmla="*/ 1462087 h 1753762"/>
              <a:gd name="connsiteX20" fmla="*/ 928687 w 1076325"/>
              <a:gd name="connsiteY20" fmla="*/ 742950 h 1753762"/>
              <a:gd name="connsiteX21" fmla="*/ 838200 w 1076325"/>
              <a:gd name="connsiteY21" fmla="*/ 738187 h 1753762"/>
              <a:gd name="connsiteX22" fmla="*/ 842964 w 1076325"/>
              <a:gd name="connsiteY22" fmla="*/ 1666771 h 1753762"/>
              <a:gd name="connsiteX23" fmla="*/ 508790 w 1076325"/>
              <a:gd name="connsiteY23" fmla="*/ 1688411 h 1753762"/>
              <a:gd name="connsiteX24" fmla="*/ 491331 w 1076325"/>
              <a:gd name="connsiteY24" fmla="*/ 1630085 h 1753762"/>
              <a:gd name="connsiteX25" fmla="*/ 547687 w 1076325"/>
              <a:gd name="connsiteY25" fmla="*/ 1724025 h 1753762"/>
              <a:gd name="connsiteX26" fmla="*/ 430814 w 1076325"/>
              <a:gd name="connsiteY26" fmla="*/ 1646433 h 1753762"/>
              <a:gd name="connsiteX27" fmla="*/ 206971 w 1076325"/>
              <a:gd name="connsiteY27" fmla="*/ 1657253 h 1753762"/>
              <a:gd name="connsiteX28" fmla="*/ 228600 w 1076325"/>
              <a:gd name="connsiteY28" fmla="*/ 747712 h 1753762"/>
              <a:gd name="connsiteX29" fmla="*/ 142875 w 1076325"/>
              <a:gd name="connsiteY29" fmla="*/ 757237 h 1753762"/>
              <a:gd name="connsiteX30" fmla="*/ 152400 w 1076325"/>
              <a:gd name="connsiteY30" fmla="*/ 1447800 h 1753762"/>
              <a:gd name="connsiteX31" fmla="*/ 0 w 1076325"/>
              <a:gd name="connsiteY31" fmla="*/ 1447800 h 1753762"/>
              <a:gd name="connsiteX32" fmla="*/ 4762 w 1076325"/>
              <a:gd name="connsiteY32" fmla="*/ 542925 h 1753762"/>
              <a:gd name="connsiteX33" fmla="*/ 452437 w 1076325"/>
              <a:gd name="connsiteY33" fmla="*/ 547687 h 1753762"/>
              <a:gd name="connsiteX0" fmla="*/ 452437 w 1076325"/>
              <a:gd name="connsiteY0" fmla="*/ 547687 h 1753762"/>
              <a:gd name="connsiteX1" fmla="*/ 452436 w 1076325"/>
              <a:gd name="connsiteY1" fmla="*/ 478346 h 1753762"/>
              <a:gd name="connsiteX2" fmla="*/ 388143 w 1076325"/>
              <a:gd name="connsiteY2" fmla="*/ 456915 h 1753762"/>
              <a:gd name="connsiteX3" fmla="*/ 333375 w 1076325"/>
              <a:gd name="connsiteY3" fmla="*/ 395287 h 1753762"/>
              <a:gd name="connsiteX4" fmla="*/ 295274 w 1076325"/>
              <a:gd name="connsiteY4" fmla="*/ 304515 h 1753762"/>
              <a:gd name="connsiteX5" fmla="*/ 304800 w 1076325"/>
              <a:gd name="connsiteY5" fmla="*/ 185737 h 1753762"/>
              <a:gd name="connsiteX6" fmla="*/ 338137 w 1076325"/>
              <a:gd name="connsiteY6" fmla="*/ 102108 h 1753762"/>
              <a:gd name="connsiteX7" fmla="*/ 428625 w 1076325"/>
              <a:gd name="connsiteY7" fmla="*/ 28575 h 1753762"/>
              <a:gd name="connsiteX8" fmla="*/ 519112 w 1076325"/>
              <a:gd name="connsiteY8" fmla="*/ 6858 h 1753762"/>
              <a:gd name="connsiteX9" fmla="*/ 609600 w 1076325"/>
              <a:gd name="connsiteY9" fmla="*/ 0 h 1753762"/>
              <a:gd name="connsiteX10" fmla="*/ 714374 w 1076325"/>
              <a:gd name="connsiteY10" fmla="*/ 68771 h 1753762"/>
              <a:gd name="connsiteX11" fmla="*/ 778668 w 1076325"/>
              <a:gd name="connsiteY11" fmla="*/ 164306 h 1753762"/>
              <a:gd name="connsiteX12" fmla="*/ 790574 w 1076325"/>
              <a:gd name="connsiteY12" fmla="*/ 278321 h 1753762"/>
              <a:gd name="connsiteX13" fmla="*/ 788194 w 1076325"/>
              <a:gd name="connsiteY13" fmla="*/ 373856 h 1753762"/>
              <a:gd name="connsiteX14" fmla="*/ 738186 w 1076325"/>
              <a:gd name="connsiteY14" fmla="*/ 454534 h 1753762"/>
              <a:gd name="connsiteX15" fmla="*/ 666750 w 1076325"/>
              <a:gd name="connsiteY15" fmla="*/ 481012 h 1753762"/>
              <a:gd name="connsiteX16" fmla="*/ 661987 w 1076325"/>
              <a:gd name="connsiteY16" fmla="*/ 561975 h 1753762"/>
              <a:gd name="connsiteX17" fmla="*/ 1076325 w 1076325"/>
              <a:gd name="connsiteY17" fmla="*/ 557212 h 1753762"/>
              <a:gd name="connsiteX18" fmla="*/ 1071562 w 1076325"/>
              <a:gd name="connsiteY18" fmla="*/ 1466850 h 1753762"/>
              <a:gd name="connsiteX19" fmla="*/ 923925 w 1076325"/>
              <a:gd name="connsiteY19" fmla="*/ 1462087 h 1753762"/>
              <a:gd name="connsiteX20" fmla="*/ 928687 w 1076325"/>
              <a:gd name="connsiteY20" fmla="*/ 742950 h 1753762"/>
              <a:gd name="connsiteX21" fmla="*/ 838200 w 1076325"/>
              <a:gd name="connsiteY21" fmla="*/ 738187 h 1753762"/>
              <a:gd name="connsiteX22" fmla="*/ 842964 w 1076325"/>
              <a:gd name="connsiteY22" fmla="*/ 1666771 h 1753762"/>
              <a:gd name="connsiteX23" fmla="*/ 508790 w 1076325"/>
              <a:gd name="connsiteY23" fmla="*/ 1688411 h 1753762"/>
              <a:gd name="connsiteX24" fmla="*/ 491331 w 1076325"/>
              <a:gd name="connsiteY24" fmla="*/ 1630085 h 1753762"/>
              <a:gd name="connsiteX25" fmla="*/ 641154 w 1076325"/>
              <a:gd name="connsiteY25" fmla="*/ 1583829 h 1753762"/>
              <a:gd name="connsiteX26" fmla="*/ 430814 w 1076325"/>
              <a:gd name="connsiteY26" fmla="*/ 1646433 h 1753762"/>
              <a:gd name="connsiteX27" fmla="*/ 206971 w 1076325"/>
              <a:gd name="connsiteY27" fmla="*/ 1657253 h 1753762"/>
              <a:gd name="connsiteX28" fmla="*/ 228600 w 1076325"/>
              <a:gd name="connsiteY28" fmla="*/ 747712 h 1753762"/>
              <a:gd name="connsiteX29" fmla="*/ 142875 w 1076325"/>
              <a:gd name="connsiteY29" fmla="*/ 757237 h 1753762"/>
              <a:gd name="connsiteX30" fmla="*/ 152400 w 1076325"/>
              <a:gd name="connsiteY30" fmla="*/ 1447800 h 1753762"/>
              <a:gd name="connsiteX31" fmla="*/ 0 w 1076325"/>
              <a:gd name="connsiteY31" fmla="*/ 1447800 h 1753762"/>
              <a:gd name="connsiteX32" fmla="*/ 4762 w 1076325"/>
              <a:gd name="connsiteY32" fmla="*/ 542925 h 1753762"/>
              <a:gd name="connsiteX33" fmla="*/ 452437 w 1076325"/>
              <a:gd name="connsiteY33" fmla="*/ 547687 h 1753762"/>
              <a:gd name="connsiteX0" fmla="*/ 452437 w 1076325"/>
              <a:gd name="connsiteY0" fmla="*/ 547687 h 1690530"/>
              <a:gd name="connsiteX1" fmla="*/ 452436 w 1076325"/>
              <a:gd name="connsiteY1" fmla="*/ 478346 h 1690530"/>
              <a:gd name="connsiteX2" fmla="*/ 388143 w 1076325"/>
              <a:gd name="connsiteY2" fmla="*/ 456915 h 1690530"/>
              <a:gd name="connsiteX3" fmla="*/ 333375 w 1076325"/>
              <a:gd name="connsiteY3" fmla="*/ 395287 h 1690530"/>
              <a:gd name="connsiteX4" fmla="*/ 295274 w 1076325"/>
              <a:gd name="connsiteY4" fmla="*/ 304515 h 1690530"/>
              <a:gd name="connsiteX5" fmla="*/ 304800 w 1076325"/>
              <a:gd name="connsiteY5" fmla="*/ 185737 h 1690530"/>
              <a:gd name="connsiteX6" fmla="*/ 338137 w 1076325"/>
              <a:gd name="connsiteY6" fmla="*/ 102108 h 1690530"/>
              <a:gd name="connsiteX7" fmla="*/ 428625 w 1076325"/>
              <a:gd name="connsiteY7" fmla="*/ 28575 h 1690530"/>
              <a:gd name="connsiteX8" fmla="*/ 519112 w 1076325"/>
              <a:gd name="connsiteY8" fmla="*/ 6858 h 1690530"/>
              <a:gd name="connsiteX9" fmla="*/ 609600 w 1076325"/>
              <a:gd name="connsiteY9" fmla="*/ 0 h 1690530"/>
              <a:gd name="connsiteX10" fmla="*/ 714374 w 1076325"/>
              <a:gd name="connsiteY10" fmla="*/ 68771 h 1690530"/>
              <a:gd name="connsiteX11" fmla="*/ 778668 w 1076325"/>
              <a:gd name="connsiteY11" fmla="*/ 164306 h 1690530"/>
              <a:gd name="connsiteX12" fmla="*/ 790574 w 1076325"/>
              <a:gd name="connsiteY12" fmla="*/ 278321 h 1690530"/>
              <a:gd name="connsiteX13" fmla="*/ 788194 w 1076325"/>
              <a:gd name="connsiteY13" fmla="*/ 373856 h 1690530"/>
              <a:gd name="connsiteX14" fmla="*/ 738186 w 1076325"/>
              <a:gd name="connsiteY14" fmla="*/ 454534 h 1690530"/>
              <a:gd name="connsiteX15" fmla="*/ 666750 w 1076325"/>
              <a:gd name="connsiteY15" fmla="*/ 481012 h 1690530"/>
              <a:gd name="connsiteX16" fmla="*/ 661987 w 1076325"/>
              <a:gd name="connsiteY16" fmla="*/ 561975 h 1690530"/>
              <a:gd name="connsiteX17" fmla="*/ 1076325 w 1076325"/>
              <a:gd name="connsiteY17" fmla="*/ 557212 h 1690530"/>
              <a:gd name="connsiteX18" fmla="*/ 1071562 w 1076325"/>
              <a:gd name="connsiteY18" fmla="*/ 1466850 h 1690530"/>
              <a:gd name="connsiteX19" fmla="*/ 923925 w 1076325"/>
              <a:gd name="connsiteY19" fmla="*/ 1462087 h 1690530"/>
              <a:gd name="connsiteX20" fmla="*/ 928687 w 1076325"/>
              <a:gd name="connsiteY20" fmla="*/ 742950 h 1690530"/>
              <a:gd name="connsiteX21" fmla="*/ 838200 w 1076325"/>
              <a:gd name="connsiteY21" fmla="*/ 738187 h 1690530"/>
              <a:gd name="connsiteX22" fmla="*/ 842964 w 1076325"/>
              <a:gd name="connsiteY22" fmla="*/ 1666771 h 1690530"/>
              <a:gd name="connsiteX23" fmla="*/ 508790 w 1076325"/>
              <a:gd name="connsiteY23" fmla="*/ 1688411 h 1690530"/>
              <a:gd name="connsiteX24" fmla="*/ 568117 w 1076325"/>
              <a:gd name="connsiteY24" fmla="*/ 1629019 h 1690530"/>
              <a:gd name="connsiteX25" fmla="*/ 491331 w 1076325"/>
              <a:gd name="connsiteY25" fmla="*/ 1630085 h 1690530"/>
              <a:gd name="connsiteX26" fmla="*/ 641154 w 1076325"/>
              <a:gd name="connsiteY26" fmla="*/ 1583829 h 1690530"/>
              <a:gd name="connsiteX27" fmla="*/ 430814 w 1076325"/>
              <a:gd name="connsiteY27" fmla="*/ 1646433 h 1690530"/>
              <a:gd name="connsiteX28" fmla="*/ 206971 w 1076325"/>
              <a:gd name="connsiteY28" fmla="*/ 1657253 h 1690530"/>
              <a:gd name="connsiteX29" fmla="*/ 228600 w 1076325"/>
              <a:gd name="connsiteY29" fmla="*/ 747712 h 1690530"/>
              <a:gd name="connsiteX30" fmla="*/ 142875 w 1076325"/>
              <a:gd name="connsiteY30" fmla="*/ 757237 h 1690530"/>
              <a:gd name="connsiteX31" fmla="*/ 152400 w 1076325"/>
              <a:gd name="connsiteY31" fmla="*/ 1447800 h 1690530"/>
              <a:gd name="connsiteX32" fmla="*/ 0 w 1076325"/>
              <a:gd name="connsiteY32" fmla="*/ 1447800 h 1690530"/>
              <a:gd name="connsiteX33" fmla="*/ 4762 w 1076325"/>
              <a:gd name="connsiteY33" fmla="*/ 542925 h 1690530"/>
              <a:gd name="connsiteX34" fmla="*/ 452437 w 1076325"/>
              <a:gd name="connsiteY34" fmla="*/ 547687 h 1690530"/>
              <a:gd name="connsiteX0" fmla="*/ 452437 w 1076325"/>
              <a:gd name="connsiteY0" fmla="*/ 547687 h 1690530"/>
              <a:gd name="connsiteX1" fmla="*/ 452436 w 1076325"/>
              <a:gd name="connsiteY1" fmla="*/ 478346 h 1690530"/>
              <a:gd name="connsiteX2" fmla="*/ 388143 w 1076325"/>
              <a:gd name="connsiteY2" fmla="*/ 456915 h 1690530"/>
              <a:gd name="connsiteX3" fmla="*/ 333375 w 1076325"/>
              <a:gd name="connsiteY3" fmla="*/ 395287 h 1690530"/>
              <a:gd name="connsiteX4" fmla="*/ 295274 w 1076325"/>
              <a:gd name="connsiteY4" fmla="*/ 304515 h 1690530"/>
              <a:gd name="connsiteX5" fmla="*/ 304800 w 1076325"/>
              <a:gd name="connsiteY5" fmla="*/ 185737 h 1690530"/>
              <a:gd name="connsiteX6" fmla="*/ 338137 w 1076325"/>
              <a:gd name="connsiteY6" fmla="*/ 102108 h 1690530"/>
              <a:gd name="connsiteX7" fmla="*/ 428625 w 1076325"/>
              <a:gd name="connsiteY7" fmla="*/ 28575 h 1690530"/>
              <a:gd name="connsiteX8" fmla="*/ 519112 w 1076325"/>
              <a:gd name="connsiteY8" fmla="*/ 6858 h 1690530"/>
              <a:gd name="connsiteX9" fmla="*/ 609600 w 1076325"/>
              <a:gd name="connsiteY9" fmla="*/ 0 h 1690530"/>
              <a:gd name="connsiteX10" fmla="*/ 714374 w 1076325"/>
              <a:gd name="connsiteY10" fmla="*/ 68771 h 1690530"/>
              <a:gd name="connsiteX11" fmla="*/ 778668 w 1076325"/>
              <a:gd name="connsiteY11" fmla="*/ 164306 h 1690530"/>
              <a:gd name="connsiteX12" fmla="*/ 790574 w 1076325"/>
              <a:gd name="connsiteY12" fmla="*/ 278321 h 1690530"/>
              <a:gd name="connsiteX13" fmla="*/ 788194 w 1076325"/>
              <a:gd name="connsiteY13" fmla="*/ 373856 h 1690530"/>
              <a:gd name="connsiteX14" fmla="*/ 738186 w 1076325"/>
              <a:gd name="connsiteY14" fmla="*/ 454534 h 1690530"/>
              <a:gd name="connsiteX15" fmla="*/ 666750 w 1076325"/>
              <a:gd name="connsiteY15" fmla="*/ 481012 h 1690530"/>
              <a:gd name="connsiteX16" fmla="*/ 661987 w 1076325"/>
              <a:gd name="connsiteY16" fmla="*/ 561975 h 1690530"/>
              <a:gd name="connsiteX17" fmla="*/ 1076325 w 1076325"/>
              <a:gd name="connsiteY17" fmla="*/ 557212 h 1690530"/>
              <a:gd name="connsiteX18" fmla="*/ 1071562 w 1076325"/>
              <a:gd name="connsiteY18" fmla="*/ 1466850 h 1690530"/>
              <a:gd name="connsiteX19" fmla="*/ 923925 w 1076325"/>
              <a:gd name="connsiteY19" fmla="*/ 1462087 h 1690530"/>
              <a:gd name="connsiteX20" fmla="*/ 928687 w 1076325"/>
              <a:gd name="connsiteY20" fmla="*/ 742950 h 1690530"/>
              <a:gd name="connsiteX21" fmla="*/ 838200 w 1076325"/>
              <a:gd name="connsiteY21" fmla="*/ 738187 h 1690530"/>
              <a:gd name="connsiteX22" fmla="*/ 842964 w 1076325"/>
              <a:gd name="connsiteY22" fmla="*/ 1666771 h 1690530"/>
              <a:gd name="connsiteX23" fmla="*/ 508790 w 1076325"/>
              <a:gd name="connsiteY23" fmla="*/ 1688411 h 1690530"/>
              <a:gd name="connsiteX24" fmla="*/ 568117 w 1076325"/>
              <a:gd name="connsiteY24" fmla="*/ 1629019 h 1690530"/>
              <a:gd name="connsiteX25" fmla="*/ 491331 w 1076325"/>
              <a:gd name="connsiteY25" fmla="*/ 1630085 h 1690530"/>
              <a:gd name="connsiteX26" fmla="*/ 656730 w 1076325"/>
              <a:gd name="connsiteY26" fmla="*/ 1677296 h 1690530"/>
              <a:gd name="connsiteX27" fmla="*/ 430814 w 1076325"/>
              <a:gd name="connsiteY27" fmla="*/ 1646433 h 1690530"/>
              <a:gd name="connsiteX28" fmla="*/ 206971 w 1076325"/>
              <a:gd name="connsiteY28" fmla="*/ 1657253 h 1690530"/>
              <a:gd name="connsiteX29" fmla="*/ 228600 w 1076325"/>
              <a:gd name="connsiteY29" fmla="*/ 747712 h 1690530"/>
              <a:gd name="connsiteX30" fmla="*/ 142875 w 1076325"/>
              <a:gd name="connsiteY30" fmla="*/ 757237 h 1690530"/>
              <a:gd name="connsiteX31" fmla="*/ 152400 w 1076325"/>
              <a:gd name="connsiteY31" fmla="*/ 1447800 h 1690530"/>
              <a:gd name="connsiteX32" fmla="*/ 0 w 1076325"/>
              <a:gd name="connsiteY32" fmla="*/ 1447800 h 1690530"/>
              <a:gd name="connsiteX33" fmla="*/ 4762 w 1076325"/>
              <a:gd name="connsiteY33" fmla="*/ 542925 h 1690530"/>
              <a:gd name="connsiteX34" fmla="*/ 452437 w 1076325"/>
              <a:gd name="connsiteY34" fmla="*/ 547687 h 1690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76325" h="169053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7" y="915883"/>
                  <a:pt x="842964" y="1666771"/>
                </a:cubicBezTo>
                <a:lnTo>
                  <a:pt x="508790" y="1688411"/>
                </a:lnTo>
                <a:cubicBezTo>
                  <a:pt x="452597" y="1702889"/>
                  <a:pt x="571027" y="1638740"/>
                  <a:pt x="568117" y="1629019"/>
                </a:cubicBezTo>
                <a:cubicBezTo>
                  <a:pt x="565207" y="1619298"/>
                  <a:pt x="468773" y="1658386"/>
                  <a:pt x="491331" y="1630085"/>
                </a:cubicBezTo>
                <a:lnTo>
                  <a:pt x="656730" y="1677296"/>
                </a:lnTo>
                <a:lnTo>
                  <a:pt x="430814" y="1646433"/>
                </a:lnTo>
                <a:lnTo>
                  <a:pt x="206971" y="1657253"/>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6" name="Freeform 465"/>
          <p:cNvSpPr/>
          <p:nvPr/>
        </p:nvSpPr>
        <p:spPr>
          <a:xfrm flipH="1">
            <a:off x="5564009" y="2169151"/>
            <a:ext cx="162902"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639896 w 1362075"/>
              <a:gd name="connsiteY5" fmla="*/ 347730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88572 w 1362075"/>
              <a:gd name="connsiteY4" fmla="*/ 307916 h 1743075"/>
              <a:gd name="connsiteX5" fmla="*/ 639896 w 1362075"/>
              <a:gd name="connsiteY5" fmla="*/ 347730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 name="connsiteX0" fmla="*/ 376236 w 1042986"/>
              <a:gd name="connsiteY0" fmla="*/ 0 h 1743075"/>
              <a:gd name="connsiteX1" fmla="*/ 280986 w 1042986"/>
              <a:gd name="connsiteY1" fmla="*/ 61913 h 1743075"/>
              <a:gd name="connsiteX2" fmla="*/ -1 w 1042986"/>
              <a:gd name="connsiteY2" fmla="*/ 371475 h 1743075"/>
              <a:gd name="connsiteX3" fmla="*/ 314093 w 1042986"/>
              <a:gd name="connsiteY3" fmla="*/ 191213 h 1743075"/>
              <a:gd name="connsiteX4" fmla="*/ 269483 w 1042986"/>
              <a:gd name="connsiteY4" fmla="*/ 307916 h 1743075"/>
              <a:gd name="connsiteX5" fmla="*/ 320807 w 1042986"/>
              <a:gd name="connsiteY5" fmla="*/ 347730 h 1743075"/>
              <a:gd name="connsiteX6" fmla="*/ 271461 w 1042986"/>
              <a:gd name="connsiteY6" fmla="*/ 366713 h 1743075"/>
              <a:gd name="connsiteX7" fmla="*/ 271461 w 1042986"/>
              <a:gd name="connsiteY7" fmla="*/ 676275 h 1743075"/>
              <a:gd name="connsiteX8" fmla="*/ 714374 w 1042986"/>
              <a:gd name="connsiteY8" fmla="*/ 1743075 h 1743075"/>
              <a:gd name="connsiteX9" fmla="*/ 923924 w 1042986"/>
              <a:gd name="connsiteY9" fmla="*/ 1643063 h 1743075"/>
              <a:gd name="connsiteX10" fmla="*/ 585786 w 1042986"/>
              <a:gd name="connsiteY10" fmla="*/ 833438 h 1743075"/>
              <a:gd name="connsiteX11" fmla="*/ 576261 w 1042986"/>
              <a:gd name="connsiteY11" fmla="*/ 271463 h 1743075"/>
              <a:gd name="connsiteX12" fmla="*/ 747711 w 1042986"/>
              <a:gd name="connsiteY12" fmla="*/ 395288 h 1743075"/>
              <a:gd name="connsiteX13" fmla="*/ 852486 w 1042986"/>
              <a:gd name="connsiteY13" fmla="*/ 814388 h 1743075"/>
              <a:gd name="connsiteX14" fmla="*/ 1042986 w 1042986"/>
              <a:gd name="connsiteY14" fmla="*/ 747713 h 1743075"/>
              <a:gd name="connsiteX15" fmla="*/ 871536 w 1042986"/>
              <a:gd name="connsiteY15" fmla="*/ 252413 h 1743075"/>
              <a:gd name="connsiteX16" fmla="*/ 523874 w 1042986"/>
              <a:gd name="connsiteY16" fmla="*/ 14288 h 1743075"/>
              <a:gd name="connsiteX17" fmla="*/ 376236 w 1042986"/>
              <a:gd name="connsiteY17" fmla="*/ 0 h 1743075"/>
              <a:gd name="connsiteX0" fmla="*/ 106753 w 773503"/>
              <a:gd name="connsiteY0" fmla="*/ 0 h 1743075"/>
              <a:gd name="connsiteX1" fmla="*/ 11503 w 773503"/>
              <a:gd name="connsiteY1" fmla="*/ 61913 h 1743075"/>
              <a:gd name="connsiteX2" fmla="*/ 13186 w 773503"/>
              <a:gd name="connsiteY2" fmla="*/ 145340 h 1743075"/>
              <a:gd name="connsiteX3" fmla="*/ 44610 w 773503"/>
              <a:gd name="connsiteY3" fmla="*/ 191213 h 1743075"/>
              <a:gd name="connsiteX4" fmla="*/ 0 w 773503"/>
              <a:gd name="connsiteY4" fmla="*/ 307916 h 1743075"/>
              <a:gd name="connsiteX5" fmla="*/ 51324 w 773503"/>
              <a:gd name="connsiteY5" fmla="*/ 347730 h 1743075"/>
              <a:gd name="connsiteX6" fmla="*/ 1978 w 773503"/>
              <a:gd name="connsiteY6" fmla="*/ 366713 h 1743075"/>
              <a:gd name="connsiteX7" fmla="*/ 1978 w 773503"/>
              <a:gd name="connsiteY7" fmla="*/ 676275 h 1743075"/>
              <a:gd name="connsiteX8" fmla="*/ 444891 w 773503"/>
              <a:gd name="connsiteY8" fmla="*/ 1743075 h 1743075"/>
              <a:gd name="connsiteX9" fmla="*/ 654441 w 773503"/>
              <a:gd name="connsiteY9" fmla="*/ 1643063 h 1743075"/>
              <a:gd name="connsiteX10" fmla="*/ 316303 w 773503"/>
              <a:gd name="connsiteY10" fmla="*/ 833438 h 1743075"/>
              <a:gd name="connsiteX11" fmla="*/ 306778 w 773503"/>
              <a:gd name="connsiteY11" fmla="*/ 271463 h 1743075"/>
              <a:gd name="connsiteX12" fmla="*/ 478228 w 773503"/>
              <a:gd name="connsiteY12" fmla="*/ 395288 h 1743075"/>
              <a:gd name="connsiteX13" fmla="*/ 583003 w 773503"/>
              <a:gd name="connsiteY13" fmla="*/ 814388 h 1743075"/>
              <a:gd name="connsiteX14" fmla="*/ 773503 w 773503"/>
              <a:gd name="connsiteY14" fmla="*/ 747713 h 1743075"/>
              <a:gd name="connsiteX15" fmla="*/ 602053 w 773503"/>
              <a:gd name="connsiteY15" fmla="*/ 252413 h 1743075"/>
              <a:gd name="connsiteX16" fmla="*/ 254391 w 773503"/>
              <a:gd name="connsiteY16" fmla="*/ 14288 h 1743075"/>
              <a:gd name="connsiteX17" fmla="*/ 106753 w 773503"/>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3503" h="1743075">
                <a:moveTo>
                  <a:pt x="106753" y="0"/>
                </a:moveTo>
                <a:lnTo>
                  <a:pt x="11503" y="61913"/>
                </a:lnTo>
                <a:lnTo>
                  <a:pt x="13186" y="145340"/>
                </a:lnTo>
                <a:lnTo>
                  <a:pt x="44610" y="191213"/>
                </a:lnTo>
                <a:lnTo>
                  <a:pt x="0" y="307916"/>
                </a:lnTo>
                <a:lnTo>
                  <a:pt x="51324" y="347730"/>
                </a:lnTo>
                <a:lnTo>
                  <a:pt x="1978" y="366713"/>
                </a:lnTo>
                <a:lnTo>
                  <a:pt x="1978" y="676275"/>
                </a:lnTo>
                <a:lnTo>
                  <a:pt x="444891" y="1743075"/>
                </a:lnTo>
                <a:lnTo>
                  <a:pt x="654441" y="1643063"/>
                </a:lnTo>
                <a:lnTo>
                  <a:pt x="316303" y="833438"/>
                </a:lnTo>
                <a:lnTo>
                  <a:pt x="306778" y="271463"/>
                </a:lnTo>
                <a:lnTo>
                  <a:pt x="478228" y="395288"/>
                </a:lnTo>
                <a:lnTo>
                  <a:pt x="583003" y="814388"/>
                </a:lnTo>
                <a:lnTo>
                  <a:pt x="773503" y="747713"/>
                </a:lnTo>
                <a:lnTo>
                  <a:pt x="602053" y="252413"/>
                </a:lnTo>
                <a:lnTo>
                  <a:pt x="254391" y="14288"/>
                </a:lnTo>
                <a:lnTo>
                  <a:pt x="106753" y="0"/>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p:cNvGrpSpPr/>
          <p:nvPr/>
        </p:nvGrpSpPr>
        <p:grpSpPr>
          <a:xfrm>
            <a:off x="2254549" y="273602"/>
            <a:ext cx="5692112" cy="4004008"/>
            <a:chOff x="2254549" y="273602"/>
            <a:chExt cx="5692112" cy="4004008"/>
          </a:xfrm>
        </p:grpSpPr>
        <p:sp>
          <p:nvSpPr>
            <p:cNvPr id="26" name="Rectangle 25"/>
            <p:cNvSpPr/>
            <p:nvPr/>
          </p:nvSpPr>
          <p:spPr>
            <a:xfrm rot="1371454">
              <a:off x="2254549" y="2426756"/>
              <a:ext cx="45719" cy="9065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3" name="Group 82"/>
            <p:cNvGrpSpPr/>
            <p:nvPr/>
          </p:nvGrpSpPr>
          <p:grpSpPr>
            <a:xfrm>
              <a:off x="2361440" y="273602"/>
              <a:ext cx="5585221" cy="4004008"/>
              <a:chOff x="2361440" y="273602"/>
              <a:chExt cx="5585221" cy="4004008"/>
            </a:xfrm>
          </p:grpSpPr>
          <p:sp>
            <p:nvSpPr>
              <p:cNvPr id="382" name="Rectangle 381"/>
              <p:cNvSpPr/>
              <p:nvPr/>
            </p:nvSpPr>
            <p:spPr>
              <a:xfrm rot="1371454">
                <a:off x="2361440" y="4159845"/>
                <a:ext cx="45719" cy="741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8" name="Rectangle 387"/>
              <p:cNvSpPr/>
              <p:nvPr/>
            </p:nvSpPr>
            <p:spPr>
              <a:xfrm rot="1371454">
                <a:off x="4565171" y="2469984"/>
                <a:ext cx="45720" cy="4572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reeform 3"/>
              <p:cNvSpPr/>
              <p:nvPr/>
            </p:nvSpPr>
            <p:spPr>
              <a:xfrm>
                <a:off x="5108485" y="2012018"/>
                <a:ext cx="45623" cy="121823"/>
              </a:xfrm>
              <a:custGeom>
                <a:avLst/>
                <a:gdLst>
                  <a:gd name="connsiteX0" fmla="*/ 298450 w 298450"/>
                  <a:gd name="connsiteY0" fmla="*/ 3175 h 796925"/>
                  <a:gd name="connsiteX1" fmla="*/ 0 w 298450"/>
                  <a:gd name="connsiteY1" fmla="*/ 0 h 796925"/>
                  <a:gd name="connsiteX2" fmla="*/ 19050 w 298450"/>
                  <a:gd name="connsiteY2" fmla="*/ 796925 h 796925"/>
                  <a:gd name="connsiteX3" fmla="*/ 241300 w 298450"/>
                  <a:gd name="connsiteY3" fmla="*/ 796925 h 796925"/>
                  <a:gd name="connsiteX4" fmla="*/ 298450 w 298450"/>
                  <a:gd name="connsiteY4" fmla="*/ 3175 h 79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50" h="796925">
                    <a:moveTo>
                      <a:pt x="298450" y="3175"/>
                    </a:moveTo>
                    <a:lnTo>
                      <a:pt x="0" y="0"/>
                    </a:lnTo>
                    <a:lnTo>
                      <a:pt x="19050" y="796925"/>
                    </a:lnTo>
                    <a:lnTo>
                      <a:pt x="241300" y="796925"/>
                    </a:lnTo>
                    <a:lnTo>
                      <a:pt x="298450" y="3175"/>
                    </a:lnTo>
                    <a:close/>
                  </a:path>
                </a:pathLst>
              </a:cu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4"/>
              <p:cNvSpPr/>
              <p:nvPr/>
            </p:nvSpPr>
            <p:spPr>
              <a:xfrm flipH="1">
                <a:off x="5159006" y="2013370"/>
                <a:ext cx="45623" cy="121823"/>
              </a:xfrm>
              <a:custGeom>
                <a:avLst/>
                <a:gdLst>
                  <a:gd name="connsiteX0" fmla="*/ 298450 w 298450"/>
                  <a:gd name="connsiteY0" fmla="*/ 3175 h 796925"/>
                  <a:gd name="connsiteX1" fmla="*/ 0 w 298450"/>
                  <a:gd name="connsiteY1" fmla="*/ 0 h 796925"/>
                  <a:gd name="connsiteX2" fmla="*/ 19050 w 298450"/>
                  <a:gd name="connsiteY2" fmla="*/ 796925 h 796925"/>
                  <a:gd name="connsiteX3" fmla="*/ 241300 w 298450"/>
                  <a:gd name="connsiteY3" fmla="*/ 796925 h 796925"/>
                  <a:gd name="connsiteX4" fmla="*/ 298450 w 298450"/>
                  <a:gd name="connsiteY4" fmla="*/ 3175 h 79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50" h="796925">
                    <a:moveTo>
                      <a:pt x="298450" y="3175"/>
                    </a:moveTo>
                    <a:lnTo>
                      <a:pt x="0" y="0"/>
                    </a:lnTo>
                    <a:lnTo>
                      <a:pt x="19050" y="796925"/>
                    </a:lnTo>
                    <a:lnTo>
                      <a:pt x="241300" y="796925"/>
                    </a:lnTo>
                    <a:lnTo>
                      <a:pt x="298450" y="3175"/>
                    </a:lnTo>
                    <a:close/>
                  </a:path>
                </a:pathLst>
              </a:cu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3571093" y="2395260"/>
                <a:ext cx="92553" cy="238408"/>
              </a:xfrm>
              <a:custGeom>
                <a:avLst/>
                <a:gdLst>
                  <a:gd name="connsiteX0" fmla="*/ 0 w 606425"/>
                  <a:gd name="connsiteY0" fmla="*/ 1543050 h 1562100"/>
                  <a:gd name="connsiteX1" fmla="*/ 6350 w 606425"/>
                  <a:gd name="connsiteY1" fmla="*/ 0 h 1562100"/>
                  <a:gd name="connsiteX2" fmla="*/ 600075 w 606425"/>
                  <a:gd name="connsiteY2" fmla="*/ 3175 h 1562100"/>
                  <a:gd name="connsiteX3" fmla="*/ 606425 w 606425"/>
                  <a:gd name="connsiteY3" fmla="*/ 1552575 h 1562100"/>
                  <a:gd name="connsiteX4" fmla="*/ 409575 w 606425"/>
                  <a:gd name="connsiteY4" fmla="*/ 1546225 h 1562100"/>
                  <a:gd name="connsiteX5" fmla="*/ 320675 w 606425"/>
                  <a:gd name="connsiteY5" fmla="*/ 285750 h 1562100"/>
                  <a:gd name="connsiteX6" fmla="*/ 222250 w 606425"/>
                  <a:gd name="connsiteY6" fmla="*/ 1562100 h 1562100"/>
                  <a:gd name="connsiteX7" fmla="*/ 0 w 606425"/>
                  <a:gd name="connsiteY7" fmla="*/ 1543050 h 156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6425" h="1562100">
                    <a:moveTo>
                      <a:pt x="0" y="1543050"/>
                    </a:moveTo>
                    <a:cubicBezTo>
                      <a:pt x="2117" y="1028700"/>
                      <a:pt x="4233" y="514350"/>
                      <a:pt x="6350" y="0"/>
                    </a:cubicBezTo>
                    <a:lnTo>
                      <a:pt x="600075" y="3175"/>
                    </a:lnTo>
                    <a:cubicBezTo>
                      <a:pt x="602192" y="519642"/>
                      <a:pt x="604308" y="1036108"/>
                      <a:pt x="606425" y="1552575"/>
                    </a:cubicBezTo>
                    <a:lnTo>
                      <a:pt x="409575" y="1546225"/>
                    </a:lnTo>
                    <a:lnTo>
                      <a:pt x="320675" y="285750"/>
                    </a:lnTo>
                    <a:lnTo>
                      <a:pt x="222250" y="1562100"/>
                    </a:lnTo>
                    <a:lnTo>
                      <a:pt x="0" y="1543050"/>
                    </a:lnTo>
                    <a:close/>
                  </a:path>
                </a:pathLst>
              </a:cu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0" name="Freeform 419"/>
              <p:cNvSpPr/>
              <p:nvPr/>
            </p:nvSpPr>
            <p:spPr>
              <a:xfrm>
                <a:off x="3584688" y="4100699"/>
                <a:ext cx="34289" cy="176617"/>
              </a:xfrm>
              <a:custGeom>
                <a:avLst/>
                <a:gdLst>
                  <a:gd name="connsiteX0" fmla="*/ 298450 w 298450"/>
                  <a:gd name="connsiteY0" fmla="*/ 3175 h 796925"/>
                  <a:gd name="connsiteX1" fmla="*/ 0 w 298450"/>
                  <a:gd name="connsiteY1" fmla="*/ 0 h 796925"/>
                  <a:gd name="connsiteX2" fmla="*/ 19050 w 298450"/>
                  <a:gd name="connsiteY2" fmla="*/ 796925 h 796925"/>
                  <a:gd name="connsiteX3" fmla="*/ 241300 w 298450"/>
                  <a:gd name="connsiteY3" fmla="*/ 796925 h 796925"/>
                  <a:gd name="connsiteX4" fmla="*/ 298450 w 298450"/>
                  <a:gd name="connsiteY4" fmla="*/ 3175 h 79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50" h="796925">
                    <a:moveTo>
                      <a:pt x="298450" y="3175"/>
                    </a:moveTo>
                    <a:lnTo>
                      <a:pt x="0" y="0"/>
                    </a:lnTo>
                    <a:lnTo>
                      <a:pt x="19050" y="796925"/>
                    </a:lnTo>
                    <a:lnTo>
                      <a:pt x="241300" y="796925"/>
                    </a:lnTo>
                    <a:lnTo>
                      <a:pt x="298450" y="3175"/>
                    </a:lnTo>
                    <a:close/>
                  </a:path>
                </a:pathLst>
              </a:cu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1" name="Freeform 420"/>
              <p:cNvSpPr/>
              <p:nvPr/>
            </p:nvSpPr>
            <p:spPr>
              <a:xfrm flipH="1">
                <a:off x="3636794" y="4100993"/>
                <a:ext cx="34289" cy="176617"/>
              </a:xfrm>
              <a:custGeom>
                <a:avLst/>
                <a:gdLst>
                  <a:gd name="connsiteX0" fmla="*/ 298450 w 298450"/>
                  <a:gd name="connsiteY0" fmla="*/ 3175 h 796925"/>
                  <a:gd name="connsiteX1" fmla="*/ 0 w 298450"/>
                  <a:gd name="connsiteY1" fmla="*/ 0 h 796925"/>
                  <a:gd name="connsiteX2" fmla="*/ 19050 w 298450"/>
                  <a:gd name="connsiteY2" fmla="*/ 796925 h 796925"/>
                  <a:gd name="connsiteX3" fmla="*/ 241300 w 298450"/>
                  <a:gd name="connsiteY3" fmla="*/ 796925 h 796925"/>
                  <a:gd name="connsiteX4" fmla="*/ 298450 w 298450"/>
                  <a:gd name="connsiteY4" fmla="*/ 3175 h 79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50" h="796925">
                    <a:moveTo>
                      <a:pt x="298450" y="3175"/>
                    </a:moveTo>
                    <a:lnTo>
                      <a:pt x="0" y="0"/>
                    </a:lnTo>
                    <a:lnTo>
                      <a:pt x="19050" y="796925"/>
                    </a:lnTo>
                    <a:lnTo>
                      <a:pt x="241300" y="796925"/>
                    </a:lnTo>
                    <a:lnTo>
                      <a:pt x="298450" y="3175"/>
                    </a:lnTo>
                    <a:close/>
                  </a:path>
                </a:pathLst>
              </a:cu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8" name="Group 67"/>
              <p:cNvGrpSpPr/>
              <p:nvPr/>
            </p:nvGrpSpPr>
            <p:grpSpPr>
              <a:xfrm>
                <a:off x="5397690" y="273602"/>
                <a:ext cx="2548971" cy="3391598"/>
                <a:chOff x="5397690" y="273602"/>
                <a:chExt cx="2548971" cy="3391598"/>
              </a:xfrm>
            </p:grpSpPr>
            <p:sp>
              <p:nvSpPr>
                <p:cNvPr id="378" name="Rectangle 377"/>
                <p:cNvSpPr/>
                <p:nvPr/>
              </p:nvSpPr>
              <p:spPr>
                <a:xfrm rot="1371454">
                  <a:off x="5397690" y="3591062"/>
                  <a:ext cx="45719" cy="741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p:cNvGrpSpPr/>
                <p:nvPr/>
              </p:nvGrpSpPr>
              <p:grpSpPr>
                <a:xfrm>
                  <a:off x="5420549" y="273602"/>
                  <a:ext cx="2526112" cy="3373548"/>
                  <a:chOff x="5420549" y="273602"/>
                  <a:chExt cx="2526112" cy="3373548"/>
                </a:xfrm>
              </p:grpSpPr>
              <p:sp>
                <p:nvSpPr>
                  <p:cNvPr id="389" name="Rectangle 388"/>
                  <p:cNvSpPr/>
                  <p:nvPr/>
                </p:nvSpPr>
                <p:spPr>
                  <a:xfrm rot="1371454">
                    <a:off x="5601068" y="2481315"/>
                    <a:ext cx="45720" cy="4572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8" name="Group 297"/>
                  <p:cNvGrpSpPr/>
                  <p:nvPr/>
                </p:nvGrpSpPr>
                <p:grpSpPr>
                  <a:xfrm>
                    <a:off x="7616413" y="3180055"/>
                    <a:ext cx="330248" cy="467095"/>
                    <a:chOff x="7616413" y="3180053"/>
                    <a:chExt cx="330248" cy="467095"/>
                  </a:xfrm>
                </p:grpSpPr>
                <p:sp>
                  <p:nvSpPr>
                    <p:cNvPr id="173" name="Freeform 172"/>
                    <p:cNvSpPr>
                      <a:spLocks noChangeAspect="1"/>
                    </p:cNvSpPr>
                    <p:nvPr/>
                  </p:nvSpPr>
                  <p:spPr>
                    <a:xfrm>
                      <a:off x="7616413" y="3180053"/>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rgbClr val="FF00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Freeform 175"/>
                    <p:cNvSpPr/>
                    <p:nvPr/>
                  </p:nvSpPr>
                  <p:spPr>
                    <a:xfrm>
                      <a:off x="7854108" y="3408740"/>
                      <a:ext cx="92553" cy="238408"/>
                    </a:xfrm>
                    <a:custGeom>
                      <a:avLst/>
                      <a:gdLst>
                        <a:gd name="connsiteX0" fmla="*/ 0 w 606425"/>
                        <a:gd name="connsiteY0" fmla="*/ 1543050 h 1562100"/>
                        <a:gd name="connsiteX1" fmla="*/ 6350 w 606425"/>
                        <a:gd name="connsiteY1" fmla="*/ 0 h 1562100"/>
                        <a:gd name="connsiteX2" fmla="*/ 600075 w 606425"/>
                        <a:gd name="connsiteY2" fmla="*/ 3175 h 1562100"/>
                        <a:gd name="connsiteX3" fmla="*/ 606425 w 606425"/>
                        <a:gd name="connsiteY3" fmla="*/ 1552575 h 1562100"/>
                        <a:gd name="connsiteX4" fmla="*/ 409575 w 606425"/>
                        <a:gd name="connsiteY4" fmla="*/ 1546225 h 1562100"/>
                        <a:gd name="connsiteX5" fmla="*/ 320675 w 606425"/>
                        <a:gd name="connsiteY5" fmla="*/ 285750 h 1562100"/>
                        <a:gd name="connsiteX6" fmla="*/ 222250 w 606425"/>
                        <a:gd name="connsiteY6" fmla="*/ 1562100 h 1562100"/>
                        <a:gd name="connsiteX7" fmla="*/ 0 w 606425"/>
                        <a:gd name="connsiteY7" fmla="*/ 1543050 h 156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6425" h="1562100">
                          <a:moveTo>
                            <a:pt x="0" y="1543050"/>
                          </a:moveTo>
                          <a:cubicBezTo>
                            <a:pt x="2117" y="1028700"/>
                            <a:pt x="4233" y="514350"/>
                            <a:pt x="6350" y="0"/>
                          </a:cubicBezTo>
                          <a:lnTo>
                            <a:pt x="600075" y="3175"/>
                          </a:lnTo>
                          <a:cubicBezTo>
                            <a:pt x="602192" y="519642"/>
                            <a:pt x="604308" y="1036108"/>
                            <a:pt x="606425" y="1552575"/>
                          </a:cubicBezTo>
                          <a:lnTo>
                            <a:pt x="409575" y="1546225"/>
                          </a:lnTo>
                          <a:lnTo>
                            <a:pt x="320675" y="285750"/>
                          </a:lnTo>
                          <a:lnTo>
                            <a:pt x="222250" y="1562100"/>
                          </a:lnTo>
                          <a:lnTo>
                            <a:pt x="0" y="1543050"/>
                          </a:lnTo>
                          <a:close/>
                        </a:path>
                      </a:pathLst>
                    </a:cu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87" name="Group 386"/>
                  <p:cNvGrpSpPr/>
                  <p:nvPr/>
                </p:nvGrpSpPr>
                <p:grpSpPr>
                  <a:xfrm>
                    <a:off x="5420549" y="273602"/>
                    <a:ext cx="1932003" cy="457200"/>
                    <a:chOff x="5623077" y="58844"/>
                    <a:chExt cx="1932003" cy="457200"/>
                  </a:xfrm>
                </p:grpSpPr>
                <p:sp>
                  <p:nvSpPr>
                    <p:cNvPr id="301" name="Freeform 300"/>
                    <p:cNvSpPr>
                      <a:spLocks noChangeAspect="1"/>
                    </p:cNvSpPr>
                    <p:nvPr/>
                  </p:nvSpPr>
                  <p:spPr>
                    <a:xfrm>
                      <a:off x="5623077" y="58844"/>
                      <a:ext cx="164534" cy="457200"/>
                    </a:xfrm>
                    <a:custGeom>
                      <a:avLst/>
                      <a:gdLst>
                        <a:gd name="connsiteX0" fmla="*/ 500062 w 1076325"/>
                        <a:gd name="connsiteY0" fmla="*/ 538162 h 2990850"/>
                        <a:gd name="connsiteX1" fmla="*/ 333375 w 1076325"/>
                        <a:gd name="connsiteY1" fmla="*/ 395287 h 2990850"/>
                        <a:gd name="connsiteX2" fmla="*/ 304800 w 1076325"/>
                        <a:gd name="connsiteY2" fmla="*/ 185737 h 2990850"/>
                        <a:gd name="connsiteX3" fmla="*/ 428625 w 1076325"/>
                        <a:gd name="connsiteY3" fmla="*/ 28575 h 2990850"/>
                        <a:gd name="connsiteX4" fmla="*/ 609600 w 1076325"/>
                        <a:gd name="connsiteY4" fmla="*/ 0 h 2990850"/>
                        <a:gd name="connsiteX5" fmla="*/ 757237 w 1076325"/>
                        <a:gd name="connsiteY5" fmla="*/ 180975 h 2990850"/>
                        <a:gd name="connsiteX6" fmla="*/ 762000 w 1076325"/>
                        <a:gd name="connsiteY6" fmla="*/ 381000 h 2990850"/>
                        <a:gd name="connsiteX7" fmla="*/ 666750 w 1076325"/>
                        <a:gd name="connsiteY7" fmla="*/ 481012 h 2990850"/>
                        <a:gd name="connsiteX8" fmla="*/ 576262 w 1076325"/>
                        <a:gd name="connsiteY8" fmla="*/ 561975 h 2990850"/>
                        <a:gd name="connsiteX9" fmla="*/ 1076325 w 1076325"/>
                        <a:gd name="connsiteY9" fmla="*/ 557212 h 2990850"/>
                        <a:gd name="connsiteX10" fmla="*/ 1071562 w 1076325"/>
                        <a:gd name="connsiteY10" fmla="*/ 1466850 h 2990850"/>
                        <a:gd name="connsiteX11" fmla="*/ 923925 w 1076325"/>
                        <a:gd name="connsiteY11" fmla="*/ 1462087 h 2990850"/>
                        <a:gd name="connsiteX12" fmla="*/ 928687 w 1076325"/>
                        <a:gd name="connsiteY12" fmla="*/ 742950 h 2990850"/>
                        <a:gd name="connsiteX13" fmla="*/ 838200 w 1076325"/>
                        <a:gd name="connsiteY13" fmla="*/ 738187 h 2990850"/>
                        <a:gd name="connsiteX14" fmla="*/ 842962 w 1076325"/>
                        <a:gd name="connsiteY14" fmla="*/ 2990850 h 2990850"/>
                        <a:gd name="connsiteX15" fmla="*/ 633412 w 1076325"/>
                        <a:gd name="connsiteY15" fmla="*/ 2981325 h 2990850"/>
                        <a:gd name="connsiteX16" fmla="*/ 547687 w 1076325"/>
                        <a:gd name="connsiteY16" fmla="*/ 1724025 h 2990850"/>
                        <a:gd name="connsiteX17" fmla="*/ 461962 w 1076325"/>
                        <a:gd name="connsiteY17" fmla="*/ 2986087 h 2990850"/>
                        <a:gd name="connsiteX18" fmla="*/ 238125 w 1076325"/>
                        <a:gd name="connsiteY18" fmla="*/ 2981325 h 2990850"/>
                        <a:gd name="connsiteX19" fmla="*/ 228600 w 1076325"/>
                        <a:gd name="connsiteY19" fmla="*/ 747712 h 2990850"/>
                        <a:gd name="connsiteX20" fmla="*/ 142875 w 1076325"/>
                        <a:gd name="connsiteY20" fmla="*/ 757237 h 2990850"/>
                        <a:gd name="connsiteX21" fmla="*/ 152400 w 1076325"/>
                        <a:gd name="connsiteY21" fmla="*/ 1447800 h 2990850"/>
                        <a:gd name="connsiteX22" fmla="*/ 0 w 1076325"/>
                        <a:gd name="connsiteY22" fmla="*/ 1447800 h 2990850"/>
                        <a:gd name="connsiteX23" fmla="*/ 4762 w 1076325"/>
                        <a:gd name="connsiteY23" fmla="*/ 542925 h 2990850"/>
                        <a:gd name="connsiteX24" fmla="*/ 500062 w 1076325"/>
                        <a:gd name="connsiteY24"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304800 w 1076325"/>
                        <a:gd name="connsiteY3" fmla="*/ 185737 h 2990850"/>
                        <a:gd name="connsiteX4" fmla="*/ 428625 w 1076325"/>
                        <a:gd name="connsiteY4" fmla="*/ 28575 h 2990850"/>
                        <a:gd name="connsiteX5" fmla="*/ 609600 w 1076325"/>
                        <a:gd name="connsiteY5" fmla="*/ 0 h 2990850"/>
                        <a:gd name="connsiteX6" fmla="*/ 757237 w 1076325"/>
                        <a:gd name="connsiteY6" fmla="*/ 180975 h 2990850"/>
                        <a:gd name="connsiteX7" fmla="*/ 762000 w 1076325"/>
                        <a:gd name="connsiteY7" fmla="*/ 381000 h 2990850"/>
                        <a:gd name="connsiteX8" fmla="*/ 666750 w 1076325"/>
                        <a:gd name="connsiteY8" fmla="*/ 481012 h 2990850"/>
                        <a:gd name="connsiteX9" fmla="*/ 576262 w 1076325"/>
                        <a:gd name="connsiteY9" fmla="*/ 561975 h 2990850"/>
                        <a:gd name="connsiteX10" fmla="*/ 1076325 w 1076325"/>
                        <a:gd name="connsiteY10" fmla="*/ 557212 h 2990850"/>
                        <a:gd name="connsiteX11" fmla="*/ 1071562 w 1076325"/>
                        <a:gd name="connsiteY11" fmla="*/ 1466850 h 2990850"/>
                        <a:gd name="connsiteX12" fmla="*/ 923925 w 1076325"/>
                        <a:gd name="connsiteY12" fmla="*/ 1462087 h 2990850"/>
                        <a:gd name="connsiteX13" fmla="*/ 928687 w 1076325"/>
                        <a:gd name="connsiteY13" fmla="*/ 742950 h 2990850"/>
                        <a:gd name="connsiteX14" fmla="*/ 838200 w 1076325"/>
                        <a:gd name="connsiteY14" fmla="*/ 738187 h 2990850"/>
                        <a:gd name="connsiteX15" fmla="*/ 842962 w 1076325"/>
                        <a:gd name="connsiteY15" fmla="*/ 2990850 h 2990850"/>
                        <a:gd name="connsiteX16" fmla="*/ 633412 w 1076325"/>
                        <a:gd name="connsiteY16" fmla="*/ 2981325 h 2990850"/>
                        <a:gd name="connsiteX17" fmla="*/ 547687 w 1076325"/>
                        <a:gd name="connsiteY17" fmla="*/ 1724025 h 2990850"/>
                        <a:gd name="connsiteX18" fmla="*/ 461962 w 1076325"/>
                        <a:gd name="connsiteY18" fmla="*/ 2986087 h 2990850"/>
                        <a:gd name="connsiteX19" fmla="*/ 238125 w 1076325"/>
                        <a:gd name="connsiteY19" fmla="*/ 2981325 h 2990850"/>
                        <a:gd name="connsiteX20" fmla="*/ 228600 w 1076325"/>
                        <a:gd name="connsiteY20" fmla="*/ 747712 h 2990850"/>
                        <a:gd name="connsiteX21" fmla="*/ 142875 w 1076325"/>
                        <a:gd name="connsiteY21" fmla="*/ 757237 h 2990850"/>
                        <a:gd name="connsiteX22" fmla="*/ 152400 w 1076325"/>
                        <a:gd name="connsiteY22" fmla="*/ 1447800 h 2990850"/>
                        <a:gd name="connsiteX23" fmla="*/ 0 w 1076325"/>
                        <a:gd name="connsiteY23" fmla="*/ 1447800 h 2990850"/>
                        <a:gd name="connsiteX24" fmla="*/ 4762 w 1076325"/>
                        <a:gd name="connsiteY24" fmla="*/ 542925 h 2990850"/>
                        <a:gd name="connsiteX25" fmla="*/ 500062 w 1076325"/>
                        <a:gd name="connsiteY25"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428625 w 1076325"/>
                        <a:gd name="connsiteY5" fmla="*/ 28575 h 2990850"/>
                        <a:gd name="connsiteX6" fmla="*/ 609600 w 1076325"/>
                        <a:gd name="connsiteY6" fmla="*/ 0 h 2990850"/>
                        <a:gd name="connsiteX7" fmla="*/ 757237 w 1076325"/>
                        <a:gd name="connsiteY7" fmla="*/ 180975 h 2990850"/>
                        <a:gd name="connsiteX8" fmla="*/ 762000 w 1076325"/>
                        <a:gd name="connsiteY8" fmla="*/ 381000 h 2990850"/>
                        <a:gd name="connsiteX9" fmla="*/ 666750 w 1076325"/>
                        <a:gd name="connsiteY9" fmla="*/ 481012 h 2990850"/>
                        <a:gd name="connsiteX10" fmla="*/ 576262 w 1076325"/>
                        <a:gd name="connsiteY10" fmla="*/ 561975 h 2990850"/>
                        <a:gd name="connsiteX11" fmla="*/ 1076325 w 1076325"/>
                        <a:gd name="connsiteY11" fmla="*/ 557212 h 2990850"/>
                        <a:gd name="connsiteX12" fmla="*/ 1071562 w 1076325"/>
                        <a:gd name="connsiteY12" fmla="*/ 1466850 h 2990850"/>
                        <a:gd name="connsiteX13" fmla="*/ 923925 w 1076325"/>
                        <a:gd name="connsiteY13" fmla="*/ 1462087 h 2990850"/>
                        <a:gd name="connsiteX14" fmla="*/ 928687 w 1076325"/>
                        <a:gd name="connsiteY14" fmla="*/ 742950 h 2990850"/>
                        <a:gd name="connsiteX15" fmla="*/ 838200 w 1076325"/>
                        <a:gd name="connsiteY15" fmla="*/ 738187 h 2990850"/>
                        <a:gd name="connsiteX16" fmla="*/ 842962 w 1076325"/>
                        <a:gd name="connsiteY16" fmla="*/ 2990850 h 2990850"/>
                        <a:gd name="connsiteX17" fmla="*/ 633412 w 1076325"/>
                        <a:gd name="connsiteY17" fmla="*/ 2981325 h 2990850"/>
                        <a:gd name="connsiteX18" fmla="*/ 547687 w 1076325"/>
                        <a:gd name="connsiteY18" fmla="*/ 1724025 h 2990850"/>
                        <a:gd name="connsiteX19" fmla="*/ 461962 w 1076325"/>
                        <a:gd name="connsiteY19" fmla="*/ 2986087 h 2990850"/>
                        <a:gd name="connsiteX20" fmla="*/ 238125 w 1076325"/>
                        <a:gd name="connsiteY20" fmla="*/ 2981325 h 2990850"/>
                        <a:gd name="connsiteX21" fmla="*/ 228600 w 1076325"/>
                        <a:gd name="connsiteY21" fmla="*/ 747712 h 2990850"/>
                        <a:gd name="connsiteX22" fmla="*/ 142875 w 1076325"/>
                        <a:gd name="connsiteY22" fmla="*/ 757237 h 2990850"/>
                        <a:gd name="connsiteX23" fmla="*/ 152400 w 1076325"/>
                        <a:gd name="connsiteY23" fmla="*/ 1447800 h 2990850"/>
                        <a:gd name="connsiteX24" fmla="*/ 0 w 1076325"/>
                        <a:gd name="connsiteY24" fmla="*/ 1447800 h 2990850"/>
                        <a:gd name="connsiteX25" fmla="*/ 4762 w 1076325"/>
                        <a:gd name="connsiteY25" fmla="*/ 542925 h 2990850"/>
                        <a:gd name="connsiteX26" fmla="*/ 500062 w 1076325"/>
                        <a:gd name="connsiteY26"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609600 w 1076325"/>
                        <a:gd name="connsiteY7" fmla="*/ 0 h 2990850"/>
                        <a:gd name="connsiteX8" fmla="*/ 757237 w 1076325"/>
                        <a:gd name="connsiteY8" fmla="*/ 180975 h 2990850"/>
                        <a:gd name="connsiteX9" fmla="*/ 762000 w 1076325"/>
                        <a:gd name="connsiteY9" fmla="*/ 381000 h 2990850"/>
                        <a:gd name="connsiteX10" fmla="*/ 666750 w 1076325"/>
                        <a:gd name="connsiteY10" fmla="*/ 481012 h 2990850"/>
                        <a:gd name="connsiteX11" fmla="*/ 576262 w 1076325"/>
                        <a:gd name="connsiteY11" fmla="*/ 561975 h 2990850"/>
                        <a:gd name="connsiteX12" fmla="*/ 1076325 w 1076325"/>
                        <a:gd name="connsiteY12" fmla="*/ 557212 h 2990850"/>
                        <a:gd name="connsiteX13" fmla="*/ 1071562 w 1076325"/>
                        <a:gd name="connsiteY13" fmla="*/ 1466850 h 2990850"/>
                        <a:gd name="connsiteX14" fmla="*/ 923925 w 1076325"/>
                        <a:gd name="connsiteY14" fmla="*/ 1462087 h 2990850"/>
                        <a:gd name="connsiteX15" fmla="*/ 928687 w 1076325"/>
                        <a:gd name="connsiteY15" fmla="*/ 742950 h 2990850"/>
                        <a:gd name="connsiteX16" fmla="*/ 838200 w 1076325"/>
                        <a:gd name="connsiteY16" fmla="*/ 738187 h 2990850"/>
                        <a:gd name="connsiteX17" fmla="*/ 842962 w 1076325"/>
                        <a:gd name="connsiteY17" fmla="*/ 2990850 h 2990850"/>
                        <a:gd name="connsiteX18" fmla="*/ 633412 w 1076325"/>
                        <a:gd name="connsiteY18" fmla="*/ 2981325 h 2990850"/>
                        <a:gd name="connsiteX19" fmla="*/ 547687 w 1076325"/>
                        <a:gd name="connsiteY19" fmla="*/ 1724025 h 2990850"/>
                        <a:gd name="connsiteX20" fmla="*/ 461962 w 1076325"/>
                        <a:gd name="connsiteY20" fmla="*/ 2986087 h 2990850"/>
                        <a:gd name="connsiteX21" fmla="*/ 238125 w 1076325"/>
                        <a:gd name="connsiteY21" fmla="*/ 2981325 h 2990850"/>
                        <a:gd name="connsiteX22" fmla="*/ 228600 w 1076325"/>
                        <a:gd name="connsiteY22" fmla="*/ 747712 h 2990850"/>
                        <a:gd name="connsiteX23" fmla="*/ 142875 w 1076325"/>
                        <a:gd name="connsiteY23" fmla="*/ 757237 h 2990850"/>
                        <a:gd name="connsiteX24" fmla="*/ 152400 w 1076325"/>
                        <a:gd name="connsiteY24" fmla="*/ 1447800 h 2990850"/>
                        <a:gd name="connsiteX25" fmla="*/ 0 w 1076325"/>
                        <a:gd name="connsiteY25" fmla="*/ 1447800 h 2990850"/>
                        <a:gd name="connsiteX26" fmla="*/ 4762 w 1076325"/>
                        <a:gd name="connsiteY26" fmla="*/ 542925 h 2990850"/>
                        <a:gd name="connsiteX27" fmla="*/ 500062 w 1076325"/>
                        <a:gd name="connsiteY27"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57237 w 1076325"/>
                        <a:gd name="connsiteY9" fmla="*/ 180975 h 2990850"/>
                        <a:gd name="connsiteX10" fmla="*/ 762000 w 1076325"/>
                        <a:gd name="connsiteY10" fmla="*/ 381000 h 2990850"/>
                        <a:gd name="connsiteX11" fmla="*/ 666750 w 1076325"/>
                        <a:gd name="connsiteY11" fmla="*/ 481012 h 2990850"/>
                        <a:gd name="connsiteX12" fmla="*/ 576262 w 1076325"/>
                        <a:gd name="connsiteY12" fmla="*/ 561975 h 2990850"/>
                        <a:gd name="connsiteX13" fmla="*/ 1076325 w 1076325"/>
                        <a:gd name="connsiteY13" fmla="*/ 557212 h 2990850"/>
                        <a:gd name="connsiteX14" fmla="*/ 1071562 w 1076325"/>
                        <a:gd name="connsiteY14" fmla="*/ 1466850 h 2990850"/>
                        <a:gd name="connsiteX15" fmla="*/ 923925 w 1076325"/>
                        <a:gd name="connsiteY15" fmla="*/ 1462087 h 2990850"/>
                        <a:gd name="connsiteX16" fmla="*/ 928687 w 1076325"/>
                        <a:gd name="connsiteY16" fmla="*/ 742950 h 2990850"/>
                        <a:gd name="connsiteX17" fmla="*/ 838200 w 1076325"/>
                        <a:gd name="connsiteY17" fmla="*/ 738187 h 2990850"/>
                        <a:gd name="connsiteX18" fmla="*/ 842962 w 1076325"/>
                        <a:gd name="connsiteY18" fmla="*/ 2990850 h 2990850"/>
                        <a:gd name="connsiteX19" fmla="*/ 633412 w 1076325"/>
                        <a:gd name="connsiteY19" fmla="*/ 2981325 h 2990850"/>
                        <a:gd name="connsiteX20" fmla="*/ 547687 w 1076325"/>
                        <a:gd name="connsiteY20" fmla="*/ 1724025 h 2990850"/>
                        <a:gd name="connsiteX21" fmla="*/ 461962 w 1076325"/>
                        <a:gd name="connsiteY21" fmla="*/ 2986087 h 2990850"/>
                        <a:gd name="connsiteX22" fmla="*/ 238125 w 1076325"/>
                        <a:gd name="connsiteY22" fmla="*/ 2981325 h 2990850"/>
                        <a:gd name="connsiteX23" fmla="*/ 228600 w 1076325"/>
                        <a:gd name="connsiteY23" fmla="*/ 747712 h 2990850"/>
                        <a:gd name="connsiteX24" fmla="*/ 142875 w 1076325"/>
                        <a:gd name="connsiteY24" fmla="*/ 757237 h 2990850"/>
                        <a:gd name="connsiteX25" fmla="*/ 152400 w 1076325"/>
                        <a:gd name="connsiteY25" fmla="*/ 1447800 h 2990850"/>
                        <a:gd name="connsiteX26" fmla="*/ 0 w 1076325"/>
                        <a:gd name="connsiteY26" fmla="*/ 1447800 h 2990850"/>
                        <a:gd name="connsiteX27" fmla="*/ 4762 w 1076325"/>
                        <a:gd name="connsiteY27" fmla="*/ 542925 h 2990850"/>
                        <a:gd name="connsiteX28" fmla="*/ 500062 w 1076325"/>
                        <a:gd name="connsiteY28"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62000 w 1076325"/>
                        <a:gd name="connsiteY11" fmla="*/ 381000 h 2990850"/>
                        <a:gd name="connsiteX12" fmla="*/ 666750 w 1076325"/>
                        <a:gd name="connsiteY12" fmla="*/ 481012 h 2990850"/>
                        <a:gd name="connsiteX13" fmla="*/ 576262 w 1076325"/>
                        <a:gd name="connsiteY13" fmla="*/ 561975 h 2990850"/>
                        <a:gd name="connsiteX14" fmla="*/ 1076325 w 1076325"/>
                        <a:gd name="connsiteY14" fmla="*/ 557212 h 2990850"/>
                        <a:gd name="connsiteX15" fmla="*/ 1071562 w 1076325"/>
                        <a:gd name="connsiteY15" fmla="*/ 1466850 h 2990850"/>
                        <a:gd name="connsiteX16" fmla="*/ 923925 w 1076325"/>
                        <a:gd name="connsiteY16" fmla="*/ 1462087 h 2990850"/>
                        <a:gd name="connsiteX17" fmla="*/ 928687 w 1076325"/>
                        <a:gd name="connsiteY17" fmla="*/ 742950 h 2990850"/>
                        <a:gd name="connsiteX18" fmla="*/ 838200 w 1076325"/>
                        <a:gd name="connsiteY18" fmla="*/ 738187 h 2990850"/>
                        <a:gd name="connsiteX19" fmla="*/ 842962 w 1076325"/>
                        <a:gd name="connsiteY19" fmla="*/ 2990850 h 2990850"/>
                        <a:gd name="connsiteX20" fmla="*/ 633412 w 1076325"/>
                        <a:gd name="connsiteY20" fmla="*/ 2981325 h 2990850"/>
                        <a:gd name="connsiteX21" fmla="*/ 547687 w 1076325"/>
                        <a:gd name="connsiteY21" fmla="*/ 1724025 h 2990850"/>
                        <a:gd name="connsiteX22" fmla="*/ 461962 w 1076325"/>
                        <a:gd name="connsiteY22" fmla="*/ 2986087 h 2990850"/>
                        <a:gd name="connsiteX23" fmla="*/ 238125 w 1076325"/>
                        <a:gd name="connsiteY23" fmla="*/ 2981325 h 2990850"/>
                        <a:gd name="connsiteX24" fmla="*/ 228600 w 1076325"/>
                        <a:gd name="connsiteY24" fmla="*/ 747712 h 2990850"/>
                        <a:gd name="connsiteX25" fmla="*/ 142875 w 1076325"/>
                        <a:gd name="connsiteY25" fmla="*/ 757237 h 2990850"/>
                        <a:gd name="connsiteX26" fmla="*/ 152400 w 1076325"/>
                        <a:gd name="connsiteY26" fmla="*/ 1447800 h 2990850"/>
                        <a:gd name="connsiteX27" fmla="*/ 0 w 1076325"/>
                        <a:gd name="connsiteY27" fmla="*/ 1447800 h 2990850"/>
                        <a:gd name="connsiteX28" fmla="*/ 4762 w 1076325"/>
                        <a:gd name="connsiteY28" fmla="*/ 542925 h 2990850"/>
                        <a:gd name="connsiteX29" fmla="*/ 500062 w 1076325"/>
                        <a:gd name="connsiteY29"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666750 w 1076325"/>
                        <a:gd name="connsiteY13" fmla="*/ 481012 h 2990850"/>
                        <a:gd name="connsiteX14" fmla="*/ 576262 w 1076325"/>
                        <a:gd name="connsiteY14" fmla="*/ 561975 h 2990850"/>
                        <a:gd name="connsiteX15" fmla="*/ 1076325 w 1076325"/>
                        <a:gd name="connsiteY15" fmla="*/ 557212 h 2990850"/>
                        <a:gd name="connsiteX16" fmla="*/ 1071562 w 1076325"/>
                        <a:gd name="connsiteY16" fmla="*/ 1466850 h 2990850"/>
                        <a:gd name="connsiteX17" fmla="*/ 923925 w 1076325"/>
                        <a:gd name="connsiteY17" fmla="*/ 1462087 h 2990850"/>
                        <a:gd name="connsiteX18" fmla="*/ 928687 w 1076325"/>
                        <a:gd name="connsiteY18" fmla="*/ 742950 h 2990850"/>
                        <a:gd name="connsiteX19" fmla="*/ 838200 w 1076325"/>
                        <a:gd name="connsiteY19" fmla="*/ 738187 h 2990850"/>
                        <a:gd name="connsiteX20" fmla="*/ 842962 w 1076325"/>
                        <a:gd name="connsiteY20" fmla="*/ 2990850 h 2990850"/>
                        <a:gd name="connsiteX21" fmla="*/ 633412 w 1076325"/>
                        <a:gd name="connsiteY21" fmla="*/ 2981325 h 2990850"/>
                        <a:gd name="connsiteX22" fmla="*/ 547687 w 1076325"/>
                        <a:gd name="connsiteY22" fmla="*/ 1724025 h 2990850"/>
                        <a:gd name="connsiteX23" fmla="*/ 461962 w 1076325"/>
                        <a:gd name="connsiteY23" fmla="*/ 2986087 h 2990850"/>
                        <a:gd name="connsiteX24" fmla="*/ 238125 w 1076325"/>
                        <a:gd name="connsiteY24" fmla="*/ 2981325 h 2990850"/>
                        <a:gd name="connsiteX25" fmla="*/ 228600 w 1076325"/>
                        <a:gd name="connsiteY25" fmla="*/ 747712 h 2990850"/>
                        <a:gd name="connsiteX26" fmla="*/ 142875 w 1076325"/>
                        <a:gd name="connsiteY26" fmla="*/ 757237 h 2990850"/>
                        <a:gd name="connsiteX27" fmla="*/ 152400 w 1076325"/>
                        <a:gd name="connsiteY27" fmla="*/ 1447800 h 2990850"/>
                        <a:gd name="connsiteX28" fmla="*/ 0 w 1076325"/>
                        <a:gd name="connsiteY28" fmla="*/ 1447800 h 2990850"/>
                        <a:gd name="connsiteX29" fmla="*/ 4762 w 1076325"/>
                        <a:gd name="connsiteY29" fmla="*/ 542925 h 2990850"/>
                        <a:gd name="connsiteX30" fmla="*/ 500062 w 1076325"/>
                        <a:gd name="connsiteY30"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576262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500062 w 1076325"/>
                        <a:gd name="connsiteY0" fmla="*/ 538162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500062 w 1076325"/>
                        <a:gd name="connsiteY31" fmla="*/ 538162 h 2990850"/>
                        <a:gd name="connsiteX0" fmla="*/ 452437 w 1076325"/>
                        <a:gd name="connsiteY0" fmla="*/ 547687 h 2990850"/>
                        <a:gd name="connsiteX1" fmla="*/ 390524 w 1076325"/>
                        <a:gd name="connsiteY1" fmla="*/ 468821 h 2990850"/>
                        <a:gd name="connsiteX2" fmla="*/ 333375 w 1076325"/>
                        <a:gd name="connsiteY2" fmla="*/ 395287 h 2990850"/>
                        <a:gd name="connsiteX3" fmla="*/ 285749 w 1076325"/>
                        <a:gd name="connsiteY3" fmla="*/ 316421 h 2990850"/>
                        <a:gd name="connsiteX4" fmla="*/ 304800 w 1076325"/>
                        <a:gd name="connsiteY4" fmla="*/ 185737 h 2990850"/>
                        <a:gd name="connsiteX5" fmla="*/ 338137 w 1076325"/>
                        <a:gd name="connsiteY5" fmla="*/ 102108 h 2990850"/>
                        <a:gd name="connsiteX6" fmla="*/ 428625 w 1076325"/>
                        <a:gd name="connsiteY6" fmla="*/ 28575 h 2990850"/>
                        <a:gd name="connsiteX7" fmla="*/ 519112 w 1076325"/>
                        <a:gd name="connsiteY7" fmla="*/ 6858 h 2990850"/>
                        <a:gd name="connsiteX8" fmla="*/ 609600 w 1076325"/>
                        <a:gd name="connsiteY8" fmla="*/ 0 h 2990850"/>
                        <a:gd name="connsiteX9" fmla="*/ 714374 w 1076325"/>
                        <a:gd name="connsiteY9" fmla="*/ 68771 h 2990850"/>
                        <a:gd name="connsiteX10" fmla="*/ 757237 w 1076325"/>
                        <a:gd name="connsiteY10" fmla="*/ 180975 h 2990850"/>
                        <a:gd name="connsiteX11" fmla="*/ 790574 w 1076325"/>
                        <a:gd name="connsiteY11" fmla="*/ 278321 h 2990850"/>
                        <a:gd name="connsiteX12" fmla="*/ 762000 w 1076325"/>
                        <a:gd name="connsiteY12" fmla="*/ 381000 h 2990850"/>
                        <a:gd name="connsiteX13" fmla="*/ 719136 w 1076325"/>
                        <a:gd name="connsiteY13" fmla="*/ 454534 h 2990850"/>
                        <a:gd name="connsiteX14" fmla="*/ 666750 w 1076325"/>
                        <a:gd name="connsiteY14" fmla="*/ 481012 h 2990850"/>
                        <a:gd name="connsiteX15" fmla="*/ 661987 w 1076325"/>
                        <a:gd name="connsiteY15" fmla="*/ 561975 h 2990850"/>
                        <a:gd name="connsiteX16" fmla="*/ 1076325 w 1076325"/>
                        <a:gd name="connsiteY16" fmla="*/ 557212 h 2990850"/>
                        <a:gd name="connsiteX17" fmla="*/ 1071562 w 1076325"/>
                        <a:gd name="connsiteY17" fmla="*/ 1466850 h 2990850"/>
                        <a:gd name="connsiteX18" fmla="*/ 923925 w 1076325"/>
                        <a:gd name="connsiteY18" fmla="*/ 1462087 h 2990850"/>
                        <a:gd name="connsiteX19" fmla="*/ 928687 w 1076325"/>
                        <a:gd name="connsiteY19" fmla="*/ 742950 h 2990850"/>
                        <a:gd name="connsiteX20" fmla="*/ 838200 w 1076325"/>
                        <a:gd name="connsiteY20" fmla="*/ 738187 h 2990850"/>
                        <a:gd name="connsiteX21" fmla="*/ 842962 w 1076325"/>
                        <a:gd name="connsiteY21" fmla="*/ 2990850 h 2990850"/>
                        <a:gd name="connsiteX22" fmla="*/ 633412 w 1076325"/>
                        <a:gd name="connsiteY22" fmla="*/ 2981325 h 2990850"/>
                        <a:gd name="connsiteX23" fmla="*/ 547687 w 1076325"/>
                        <a:gd name="connsiteY23" fmla="*/ 1724025 h 2990850"/>
                        <a:gd name="connsiteX24" fmla="*/ 461962 w 1076325"/>
                        <a:gd name="connsiteY24" fmla="*/ 2986087 h 2990850"/>
                        <a:gd name="connsiteX25" fmla="*/ 238125 w 1076325"/>
                        <a:gd name="connsiteY25" fmla="*/ 2981325 h 2990850"/>
                        <a:gd name="connsiteX26" fmla="*/ 228600 w 1076325"/>
                        <a:gd name="connsiteY26" fmla="*/ 747712 h 2990850"/>
                        <a:gd name="connsiteX27" fmla="*/ 142875 w 1076325"/>
                        <a:gd name="connsiteY27" fmla="*/ 757237 h 2990850"/>
                        <a:gd name="connsiteX28" fmla="*/ 152400 w 1076325"/>
                        <a:gd name="connsiteY28" fmla="*/ 1447800 h 2990850"/>
                        <a:gd name="connsiteX29" fmla="*/ 0 w 1076325"/>
                        <a:gd name="connsiteY29" fmla="*/ 1447800 h 2990850"/>
                        <a:gd name="connsiteX30" fmla="*/ 4762 w 1076325"/>
                        <a:gd name="connsiteY30" fmla="*/ 542925 h 2990850"/>
                        <a:gd name="connsiteX31" fmla="*/ 452437 w 1076325"/>
                        <a:gd name="connsiteY31"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90524 w 1076325"/>
                        <a:gd name="connsiteY2" fmla="*/ 468821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57237 w 1076325"/>
                        <a:gd name="connsiteY11" fmla="*/ 180975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85749 w 1076325"/>
                        <a:gd name="connsiteY4" fmla="*/ 316421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1913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62000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90575 w 1076325"/>
                        <a:gd name="connsiteY13" fmla="*/ 381000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 name="connsiteX0" fmla="*/ 452437 w 1076325"/>
                        <a:gd name="connsiteY0" fmla="*/ 547687 h 2990850"/>
                        <a:gd name="connsiteX1" fmla="*/ 452436 w 1076325"/>
                        <a:gd name="connsiteY1" fmla="*/ 478346 h 2990850"/>
                        <a:gd name="connsiteX2" fmla="*/ 388143 w 1076325"/>
                        <a:gd name="connsiteY2" fmla="*/ 456915 h 2990850"/>
                        <a:gd name="connsiteX3" fmla="*/ 333375 w 1076325"/>
                        <a:gd name="connsiteY3" fmla="*/ 395287 h 2990850"/>
                        <a:gd name="connsiteX4" fmla="*/ 295274 w 1076325"/>
                        <a:gd name="connsiteY4" fmla="*/ 304515 h 2990850"/>
                        <a:gd name="connsiteX5" fmla="*/ 304800 w 1076325"/>
                        <a:gd name="connsiteY5" fmla="*/ 185737 h 2990850"/>
                        <a:gd name="connsiteX6" fmla="*/ 338137 w 1076325"/>
                        <a:gd name="connsiteY6" fmla="*/ 102108 h 2990850"/>
                        <a:gd name="connsiteX7" fmla="*/ 428625 w 1076325"/>
                        <a:gd name="connsiteY7" fmla="*/ 28575 h 2990850"/>
                        <a:gd name="connsiteX8" fmla="*/ 519112 w 1076325"/>
                        <a:gd name="connsiteY8" fmla="*/ 6858 h 2990850"/>
                        <a:gd name="connsiteX9" fmla="*/ 609600 w 1076325"/>
                        <a:gd name="connsiteY9" fmla="*/ 0 h 2990850"/>
                        <a:gd name="connsiteX10" fmla="*/ 714374 w 1076325"/>
                        <a:gd name="connsiteY10" fmla="*/ 68771 h 2990850"/>
                        <a:gd name="connsiteX11" fmla="*/ 778668 w 1076325"/>
                        <a:gd name="connsiteY11" fmla="*/ 164306 h 2990850"/>
                        <a:gd name="connsiteX12" fmla="*/ 790574 w 1076325"/>
                        <a:gd name="connsiteY12" fmla="*/ 278321 h 2990850"/>
                        <a:gd name="connsiteX13" fmla="*/ 788194 w 1076325"/>
                        <a:gd name="connsiteY13" fmla="*/ 373856 h 2990850"/>
                        <a:gd name="connsiteX14" fmla="*/ 738186 w 1076325"/>
                        <a:gd name="connsiteY14" fmla="*/ 454534 h 2990850"/>
                        <a:gd name="connsiteX15" fmla="*/ 666750 w 1076325"/>
                        <a:gd name="connsiteY15" fmla="*/ 481012 h 2990850"/>
                        <a:gd name="connsiteX16" fmla="*/ 661987 w 1076325"/>
                        <a:gd name="connsiteY16" fmla="*/ 561975 h 2990850"/>
                        <a:gd name="connsiteX17" fmla="*/ 1076325 w 1076325"/>
                        <a:gd name="connsiteY17" fmla="*/ 557212 h 2990850"/>
                        <a:gd name="connsiteX18" fmla="*/ 1071562 w 1076325"/>
                        <a:gd name="connsiteY18" fmla="*/ 1466850 h 2990850"/>
                        <a:gd name="connsiteX19" fmla="*/ 923925 w 1076325"/>
                        <a:gd name="connsiteY19" fmla="*/ 1462087 h 2990850"/>
                        <a:gd name="connsiteX20" fmla="*/ 928687 w 1076325"/>
                        <a:gd name="connsiteY20" fmla="*/ 742950 h 2990850"/>
                        <a:gd name="connsiteX21" fmla="*/ 838200 w 1076325"/>
                        <a:gd name="connsiteY21" fmla="*/ 738187 h 2990850"/>
                        <a:gd name="connsiteX22" fmla="*/ 842962 w 1076325"/>
                        <a:gd name="connsiteY22" fmla="*/ 2990850 h 2990850"/>
                        <a:gd name="connsiteX23" fmla="*/ 633412 w 1076325"/>
                        <a:gd name="connsiteY23" fmla="*/ 2981325 h 2990850"/>
                        <a:gd name="connsiteX24" fmla="*/ 547687 w 1076325"/>
                        <a:gd name="connsiteY24" fmla="*/ 1724025 h 2990850"/>
                        <a:gd name="connsiteX25" fmla="*/ 461962 w 1076325"/>
                        <a:gd name="connsiteY25" fmla="*/ 2986087 h 2990850"/>
                        <a:gd name="connsiteX26" fmla="*/ 238125 w 1076325"/>
                        <a:gd name="connsiteY26" fmla="*/ 2981325 h 2990850"/>
                        <a:gd name="connsiteX27" fmla="*/ 228600 w 1076325"/>
                        <a:gd name="connsiteY27" fmla="*/ 747712 h 2990850"/>
                        <a:gd name="connsiteX28" fmla="*/ 142875 w 1076325"/>
                        <a:gd name="connsiteY28" fmla="*/ 757237 h 2990850"/>
                        <a:gd name="connsiteX29" fmla="*/ 152400 w 1076325"/>
                        <a:gd name="connsiteY29" fmla="*/ 1447800 h 2990850"/>
                        <a:gd name="connsiteX30" fmla="*/ 0 w 1076325"/>
                        <a:gd name="connsiteY30" fmla="*/ 1447800 h 2990850"/>
                        <a:gd name="connsiteX31" fmla="*/ 4762 w 1076325"/>
                        <a:gd name="connsiteY31" fmla="*/ 542925 h 2990850"/>
                        <a:gd name="connsiteX32" fmla="*/ 452437 w 1076325"/>
                        <a:gd name="connsiteY32" fmla="*/ 547687 h 299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76325" h="2990850">
                          <a:moveTo>
                            <a:pt x="452437" y="547687"/>
                          </a:moveTo>
                          <a:cubicBezTo>
                            <a:pt x="465136" y="496443"/>
                            <a:pt x="450848" y="520065"/>
                            <a:pt x="452436" y="478346"/>
                          </a:cubicBezTo>
                          <a:cubicBezTo>
                            <a:pt x="442117" y="465202"/>
                            <a:pt x="400843" y="470758"/>
                            <a:pt x="388143" y="456915"/>
                          </a:cubicBezTo>
                          <a:lnTo>
                            <a:pt x="333375" y="395287"/>
                          </a:lnTo>
                          <a:cubicBezTo>
                            <a:pt x="328612" y="372173"/>
                            <a:pt x="300037" y="327629"/>
                            <a:pt x="295274" y="304515"/>
                          </a:cubicBezTo>
                          <a:lnTo>
                            <a:pt x="304800" y="185737"/>
                          </a:lnTo>
                          <a:cubicBezTo>
                            <a:pt x="322262" y="164211"/>
                            <a:pt x="320675" y="123634"/>
                            <a:pt x="338137" y="102108"/>
                          </a:cubicBezTo>
                          <a:lnTo>
                            <a:pt x="428625" y="28575"/>
                          </a:lnTo>
                          <a:cubicBezTo>
                            <a:pt x="454025" y="27686"/>
                            <a:pt x="493712" y="7747"/>
                            <a:pt x="519112" y="6858"/>
                          </a:cubicBezTo>
                          <a:lnTo>
                            <a:pt x="609600" y="0"/>
                          </a:lnTo>
                          <a:cubicBezTo>
                            <a:pt x="633412" y="29274"/>
                            <a:pt x="690562" y="39497"/>
                            <a:pt x="714374" y="68771"/>
                          </a:cubicBezTo>
                          <a:lnTo>
                            <a:pt x="778668" y="164306"/>
                          </a:lnTo>
                          <a:cubicBezTo>
                            <a:pt x="780255" y="190405"/>
                            <a:pt x="788987" y="252222"/>
                            <a:pt x="790574" y="278321"/>
                          </a:cubicBezTo>
                          <a:cubicBezTo>
                            <a:pt x="790574" y="312547"/>
                            <a:pt x="788194" y="339630"/>
                            <a:pt x="788194" y="373856"/>
                          </a:cubicBezTo>
                          <a:cubicBezTo>
                            <a:pt x="769143" y="395192"/>
                            <a:pt x="757237" y="433198"/>
                            <a:pt x="738186" y="454534"/>
                          </a:cubicBezTo>
                          <a:lnTo>
                            <a:pt x="666750" y="481012"/>
                          </a:lnTo>
                          <a:lnTo>
                            <a:pt x="661987" y="561975"/>
                          </a:lnTo>
                          <a:lnTo>
                            <a:pt x="1076325" y="557212"/>
                          </a:lnTo>
                          <a:cubicBezTo>
                            <a:pt x="1074737" y="860425"/>
                            <a:pt x="1073150" y="1163637"/>
                            <a:pt x="1071562" y="1466850"/>
                          </a:cubicBezTo>
                          <a:lnTo>
                            <a:pt x="923925" y="1462087"/>
                          </a:lnTo>
                          <a:cubicBezTo>
                            <a:pt x="925512" y="1222375"/>
                            <a:pt x="927100" y="982662"/>
                            <a:pt x="928687" y="742950"/>
                          </a:cubicBezTo>
                          <a:lnTo>
                            <a:pt x="838200" y="738187"/>
                          </a:lnTo>
                          <a:cubicBezTo>
                            <a:pt x="839787" y="1489075"/>
                            <a:pt x="841375" y="2239962"/>
                            <a:pt x="842962" y="2990850"/>
                          </a:cubicBezTo>
                          <a:lnTo>
                            <a:pt x="633412" y="2981325"/>
                          </a:lnTo>
                          <a:lnTo>
                            <a:pt x="547687" y="1724025"/>
                          </a:lnTo>
                          <a:lnTo>
                            <a:pt x="461962" y="2986087"/>
                          </a:lnTo>
                          <a:lnTo>
                            <a:pt x="238125" y="2981325"/>
                          </a:lnTo>
                          <a:lnTo>
                            <a:pt x="228600" y="747712"/>
                          </a:lnTo>
                          <a:lnTo>
                            <a:pt x="142875" y="757237"/>
                          </a:lnTo>
                          <a:lnTo>
                            <a:pt x="152400" y="1447800"/>
                          </a:lnTo>
                          <a:lnTo>
                            <a:pt x="0" y="1447800"/>
                          </a:lnTo>
                          <a:cubicBezTo>
                            <a:pt x="1587" y="1146175"/>
                            <a:pt x="3175" y="844550"/>
                            <a:pt x="4762" y="542925"/>
                          </a:cubicBezTo>
                          <a:lnTo>
                            <a:pt x="452437" y="547687"/>
                          </a:lnTo>
                          <a:close/>
                        </a:path>
                      </a:pathLst>
                    </a:custGeom>
                    <a:solidFill>
                      <a:srgbClr val="FF00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4" name="Rectangle 363"/>
                    <p:cNvSpPr/>
                    <p:nvPr/>
                  </p:nvSpPr>
                  <p:spPr>
                    <a:xfrm>
                      <a:off x="5908091" y="127417"/>
                      <a:ext cx="1646989" cy="369332"/>
                    </a:xfrm>
                    <a:prstGeom prst="rect">
                      <a:avLst/>
                    </a:prstGeom>
                  </p:spPr>
                  <p:txBody>
                    <a:bodyPr wrap="none">
                      <a:spAutoFit/>
                    </a:bodyPr>
                    <a:lstStyle/>
                    <a:p>
                      <a:r>
                        <a:rPr lang="en-US" b="1" dirty="0"/>
                        <a:t>= 10</a:t>
                      </a:r>
                      <a:r>
                        <a:rPr lang="en-US" b="1" baseline="30000" dirty="0"/>
                        <a:t>6</a:t>
                      </a:r>
                      <a:r>
                        <a:rPr lang="en-US" b="1" dirty="0"/>
                        <a:t> engineers</a:t>
                      </a:r>
                      <a:endParaRPr lang="en-US" dirty="0"/>
                    </a:p>
                  </p:txBody>
                </p:sp>
              </p:grpSp>
            </p:grpSp>
          </p:grpSp>
        </p:grpSp>
      </p:grpSp>
    </p:spTree>
    <p:extLst>
      <p:ext uri="{BB962C8B-B14F-4D97-AF65-F5344CB8AC3E}">
        <p14:creationId xmlns:p14="http://schemas.microsoft.com/office/powerpoint/2010/main" val="77756413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660944" y="6002961"/>
            <a:ext cx="1483056" cy="851848"/>
          </a:xfrm>
        </p:spPr>
        <p:txBody>
          <a:bodyPr/>
          <a:lstStyle/>
          <a:p>
            <a:fld id="{B9D2C864-9362-43C7-A136-D9C41D93A96D}" type="slidenum">
              <a:rPr lang="en-US" smtClean="0"/>
              <a:t>6</a:t>
            </a:fld>
            <a:endParaRPr lang="en-US" dirty="0"/>
          </a:p>
        </p:txBody>
      </p:sp>
      <p:grpSp>
        <p:nvGrpSpPr>
          <p:cNvPr id="56" name="Group 55"/>
          <p:cNvGrpSpPr/>
          <p:nvPr/>
        </p:nvGrpSpPr>
        <p:grpSpPr>
          <a:xfrm>
            <a:off x="2919486" y="3971631"/>
            <a:ext cx="3091031" cy="1666762"/>
            <a:chOff x="2898998" y="3400155"/>
            <a:chExt cx="3091031" cy="1666762"/>
          </a:xfrm>
        </p:grpSpPr>
        <p:sp>
          <p:nvSpPr>
            <p:cNvPr id="17" name="Rounded Rectangle 16"/>
            <p:cNvSpPr/>
            <p:nvPr/>
          </p:nvSpPr>
          <p:spPr>
            <a:xfrm>
              <a:off x="2898998" y="3400155"/>
              <a:ext cx="1679510" cy="615821"/>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sym typeface="Symbol" panose="05050102010706020507" pitchFamily="18" charset="2"/>
                </a:rPr>
                <a:t>Over 30% from engineers</a:t>
              </a:r>
              <a:r>
                <a:rPr lang="en-US" sz="1600" baseline="30000" dirty="0">
                  <a:solidFill>
                    <a:schemeClr val="tx1"/>
                  </a:solidFill>
                  <a:sym typeface="Symbol" panose="05050102010706020507" pitchFamily="18" charset="2"/>
                </a:rPr>
                <a:t>1</a:t>
              </a:r>
              <a:r>
                <a:rPr lang="en-US" sz="1600" dirty="0">
                  <a:solidFill>
                    <a:schemeClr val="tx1"/>
                  </a:solidFill>
                  <a:sym typeface="Symbol" panose="05050102010706020507" pitchFamily="18" charset="2"/>
                </a:rPr>
                <a:t> </a:t>
              </a:r>
            </a:p>
          </p:txBody>
        </p:sp>
        <p:sp>
          <p:nvSpPr>
            <p:cNvPr id="18" name="Oval 17"/>
            <p:cNvSpPr/>
            <p:nvPr/>
          </p:nvSpPr>
          <p:spPr>
            <a:xfrm>
              <a:off x="3496157" y="4524910"/>
              <a:ext cx="485192" cy="457200"/>
            </a:xfrm>
            <a:prstGeom prst="ellipse">
              <a:avLst/>
            </a:prstGeom>
            <a:solidFill>
              <a:schemeClr val="tx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t>
              </a:r>
            </a:p>
          </p:txBody>
        </p:sp>
        <p:sp>
          <p:nvSpPr>
            <p:cNvPr id="19" name="Rounded Rectangle 18"/>
            <p:cNvSpPr/>
            <p:nvPr/>
          </p:nvSpPr>
          <p:spPr>
            <a:xfrm>
              <a:off x="4310519" y="4451096"/>
              <a:ext cx="1679510" cy="615821"/>
            </a:xfrm>
            <a:prstGeom prst="roundRect">
              <a:avLst/>
            </a:prstGeom>
            <a:solidFill>
              <a:schemeClr val="accent3">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sym typeface="Symbol" panose="05050102010706020507" pitchFamily="18" charset="2"/>
                </a:rPr>
                <a:t></a:t>
              </a:r>
              <a:r>
                <a:rPr lang="en-US" sz="1600" baseline="-25000" dirty="0">
                  <a:solidFill>
                    <a:schemeClr val="tx1"/>
                  </a:solidFill>
                  <a:sym typeface="Symbol" panose="05050102010706020507" pitchFamily="18" charset="2"/>
                </a:rPr>
                <a:t>ENGR</a:t>
              </a:r>
              <a:r>
                <a:rPr lang="en-US" sz="1600" dirty="0">
                  <a:solidFill>
                    <a:schemeClr val="tx1"/>
                  </a:solidFill>
                  <a:sym typeface="Symbol" panose="05050102010706020507" pitchFamily="18" charset="2"/>
                </a:rPr>
                <a:t> </a:t>
              </a:r>
              <a:r>
                <a:rPr lang="en-US" sz="1600" dirty="0">
                  <a:solidFill>
                    <a:schemeClr val="tx1"/>
                  </a:solidFill>
                </a:rPr>
                <a:t> </a:t>
              </a:r>
              <a:r>
                <a:rPr lang="en-US" sz="1600" dirty="0">
                  <a:solidFill>
                    <a:schemeClr val="tx1"/>
                  </a:solidFill>
                  <a:sym typeface="Symbol" panose="05050102010706020507" pitchFamily="18" charset="2"/>
                </a:rPr>
                <a:t></a:t>
              </a:r>
              <a:r>
                <a:rPr lang="en-US" sz="1600" dirty="0">
                  <a:solidFill>
                    <a:schemeClr val="tx1"/>
                  </a:solidFill>
                </a:rPr>
                <a:t> $1×10</a:t>
              </a:r>
              <a:r>
                <a:rPr lang="en-US" sz="1600" baseline="30000" dirty="0">
                  <a:solidFill>
                    <a:schemeClr val="tx1"/>
                  </a:solidFill>
                </a:rPr>
                <a:t>11</a:t>
              </a:r>
              <a:r>
                <a:rPr lang="en-US" sz="1600" dirty="0">
                  <a:solidFill>
                    <a:schemeClr val="tx1"/>
                  </a:solidFill>
                </a:rPr>
                <a:t> / year</a:t>
              </a:r>
            </a:p>
          </p:txBody>
        </p:sp>
        <p:cxnSp>
          <p:nvCxnSpPr>
            <p:cNvPr id="26" name="Straight Arrow Connector 25"/>
            <p:cNvCxnSpPr>
              <a:stCxn id="14" idx="3"/>
              <a:endCxn id="18" idx="2"/>
            </p:cNvCxnSpPr>
            <p:nvPr/>
          </p:nvCxnSpPr>
          <p:spPr>
            <a:xfrm>
              <a:off x="3122155" y="4747530"/>
              <a:ext cx="374002" cy="5980"/>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17" idx="2"/>
              <a:endCxn id="18" idx="0"/>
            </p:cNvCxnSpPr>
            <p:nvPr/>
          </p:nvCxnSpPr>
          <p:spPr>
            <a:xfrm>
              <a:off x="3738753" y="4015976"/>
              <a:ext cx="0" cy="508934"/>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18" idx="6"/>
              <a:endCxn id="19" idx="1"/>
            </p:cNvCxnSpPr>
            <p:nvPr/>
          </p:nvCxnSpPr>
          <p:spPr>
            <a:xfrm>
              <a:off x="3981349" y="4753510"/>
              <a:ext cx="329170" cy="5497"/>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5" name="Group 54"/>
          <p:cNvGrpSpPr/>
          <p:nvPr/>
        </p:nvGrpSpPr>
        <p:grpSpPr>
          <a:xfrm>
            <a:off x="5733054" y="3190878"/>
            <a:ext cx="3145337" cy="3438443"/>
            <a:chOff x="5712566" y="2619400"/>
            <a:chExt cx="3145337" cy="3438443"/>
          </a:xfrm>
        </p:grpSpPr>
        <p:sp>
          <p:nvSpPr>
            <p:cNvPr id="13" name="Oval 12"/>
            <p:cNvSpPr/>
            <p:nvPr/>
          </p:nvSpPr>
          <p:spPr>
            <a:xfrm>
              <a:off x="6309725" y="4524910"/>
              <a:ext cx="485192" cy="457200"/>
            </a:xfrm>
            <a:prstGeom prst="ellipse">
              <a:avLst/>
            </a:prstGeom>
            <a:solidFill>
              <a:schemeClr val="tx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sym typeface="Symbol" panose="05050102010706020507" pitchFamily="18" charset="2"/>
                </a:rPr>
                <a:t></a:t>
              </a:r>
              <a:endParaRPr lang="en-US" b="1" dirty="0">
                <a:solidFill>
                  <a:schemeClr val="bg1"/>
                </a:solidFill>
              </a:endParaRPr>
            </a:p>
          </p:txBody>
        </p:sp>
        <p:sp>
          <p:nvSpPr>
            <p:cNvPr id="20" name="Rounded Rectangle 19"/>
            <p:cNvSpPr/>
            <p:nvPr/>
          </p:nvSpPr>
          <p:spPr>
            <a:xfrm>
              <a:off x="5712566" y="5442022"/>
              <a:ext cx="1679510" cy="615821"/>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1.4×10</a:t>
              </a:r>
              <a:r>
                <a:rPr lang="en-US" sz="1600" baseline="30000" dirty="0">
                  <a:solidFill>
                    <a:schemeClr val="tx1"/>
                  </a:solidFill>
                </a:rPr>
                <a:t>6</a:t>
              </a:r>
              <a:r>
                <a:rPr lang="en-US" sz="1600" dirty="0">
                  <a:solidFill>
                    <a:schemeClr val="tx1"/>
                  </a:solidFill>
                </a:rPr>
                <a:t> Engineers</a:t>
              </a:r>
            </a:p>
          </p:txBody>
        </p:sp>
        <p:sp>
          <p:nvSpPr>
            <p:cNvPr id="21" name="Rounded Rectangle 20"/>
            <p:cNvSpPr/>
            <p:nvPr/>
          </p:nvSpPr>
          <p:spPr>
            <a:xfrm>
              <a:off x="7178393" y="4189681"/>
              <a:ext cx="1679510" cy="1127658"/>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$75,000 economic </a:t>
              </a:r>
              <a:r>
                <a:rPr lang="en-US" sz="1600" i="1" dirty="0">
                  <a:solidFill>
                    <a:schemeClr val="tx1"/>
                  </a:solidFill>
                </a:rPr>
                <a:t>growth</a:t>
              </a:r>
              <a:r>
                <a:rPr lang="en-US" sz="1600" dirty="0">
                  <a:solidFill>
                    <a:schemeClr val="tx1"/>
                  </a:solidFill>
                </a:rPr>
                <a:t>  per </a:t>
              </a:r>
            </a:p>
            <a:p>
              <a:pPr algn="ctr"/>
              <a:r>
                <a:rPr lang="en-US" sz="1600" dirty="0">
                  <a:solidFill>
                    <a:schemeClr val="tx1"/>
                  </a:solidFill>
                </a:rPr>
                <a:t>(engineer-year)</a:t>
              </a:r>
            </a:p>
          </p:txBody>
        </p:sp>
        <p:sp>
          <p:nvSpPr>
            <p:cNvPr id="22" name="Rounded Rectangle 21"/>
            <p:cNvSpPr/>
            <p:nvPr/>
          </p:nvSpPr>
          <p:spPr>
            <a:xfrm>
              <a:off x="7178393" y="2619400"/>
              <a:ext cx="1679510" cy="812584"/>
            </a:xfrm>
            <a:prstGeom prst="roundRect">
              <a:avLst/>
            </a:prstGeom>
            <a:solidFill>
              <a:schemeClr val="bg2">
                <a:lumMod val="7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Creation of </a:t>
              </a:r>
            </a:p>
            <a:p>
              <a:pPr algn="ctr"/>
              <a:r>
                <a:rPr lang="en-US" sz="1600" dirty="0">
                  <a:solidFill>
                    <a:schemeClr val="tx1"/>
                  </a:solidFill>
                </a:rPr>
                <a:t>one new job / (engineer year)</a:t>
              </a:r>
            </a:p>
          </p:txBody>
        </p:sp>
        <p:cxnSp>
          <p:nvCxnSpPr>
            <p:cNvPr id="36" name="Straight Arrow Connector 35"/>
            <p:cNvCxnSpPr>
              <a:stCxn id="19" idx="3"/>
              <a:endCxn id="13" idx="2"/>
            </p:cNvCxnSpPr>
            <p:nvPr/>
          </p:nvCxnSpPr>
          <p:spPr>
            <a:xfrm>
              <a:off x="5990029" y="4749482"/>
              <a:ext cx="319696" cy="4028"/>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20" idx="0"/>
              <a:endCxn id="13" idx="4"/>
            </p:cNvCxnSpPr>
            <p:nvPr/>
          </p:nvCxnSpPr>
          <p:spPr>
            <a:xfrm flipV="1">
              <a:off x="6552321" y="4982110"/>
              <a:ext cx="0" cy="459912"/>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13" idx="6"/>
              <a:endCxn id="21" idx="1"/>
            </p:cNvCxnSpPr>
            <p:nvPr/>
          </p:nvCxnSpPr>
          <p:spPr>
            <a:xfrm>
              <a:off x="6794917" y="4753510"/>
              <a:ext cx="383476" cy="0"/>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21" idx="0"/>
              <a:endCxn id="22" idx="2"/>
            </p:cNvCxnSpPr>
            <p:nvPr/>
          </p:nvCxnSpPr>
          <p:spPr>
            <a:xfrm flipV="1">
              <a:off x="8018148" y="3431984"/>
              <a:ext cx="0" cy="757697"/>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4" name="Group 53"/>
          <p:cNvGrpSpPr/>
          <p:nvPr/>
        </p:nvGrpSpPr>
        <p:grpSpPr>
          <a:xfrm>
            <a:off x="4614270" y="2717235"/>
            <a:ext cx="1352353" cy="2305339"/>
            <a:chOff x="4563702" y="2409322"/>
            <a:chExt cx="1352353" cy="2305339"/>
          </a:xfrm>
        </p:grpSpPr>
        <p:cxnSp>
          <p:nvCxnSpPr>
            <p:cNvPr id="35" name="Straight Arrow Connector 34"/>
            <p:cNvCxnSpPr>
              <a:stCxn id="11" idx="2"/>
              <a:endCxn id="19" idx="0"/>
            </p:cNvCxnSpPr>
            <p:nvPr/>
          </p:nvCxnSpPr>
          <p:spPr>
            <a:xfrm>
              <a:off x="5099708" y="2409322"/>
              <a:ext cx="20486" cy="2305339"/>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 name="Explosion 2 1"/>
            <p:cNvSpPr/>
            <p:nvPr/>
          </p:nvSpPr>
          <p:spPr>
            <a:xfrm>
              <a:off x="4563702" y="2997445"/>
              <a:ext cx="1352353" cy="926217"/>
            </a:xfrm>
            <a:prstGeom prst="irregularSeal2">
              <a:avLst/>
            </a:prstGeom>
            <a:solidFill>
              <a:srgbClr val="FFC0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b="1" dirty="0">
                  <a:solidFill>
                    <a:schemeClr val="tx1"/>
                  </a:solidFill>
                </a:rPr>
                <a:t>5×</a:t>
              </a:r>
            </a:p>
          </p:txBody>
        </p:sp>
      </p:grpSp>
      <p:grpSp>
        <p:nvGrpSpPr>
          <p:cNvPr id="58" name="Group 57"/>
          <p:cNvGrpSpPr/>
          <p:nvPr/>
        </p:nvGrpSpPr>
        <p:grpSpPr>
          <a:xfrm>
            <a:off x="5864714" y="461021"/>
            <a:ext cx="3050405" cy="1171548"/>
            <a:chOff x="1374765" y="826753"/>
            <a:chExt cx="5638760" cy="1685273"/>
          </a:xfrm>
        </p:grpSpPr>
        <p:pic>
          <p:nvPicPr>
            <p:cNvPr id="60" name="Picture 2"/>
            <p:cNvPicPr>
              <a:picLocks noChangeArrowheads="1"/>
            </p:cNvPicPr>
            <p:nvPr/>
          </p:nvPicPr>
          <p:blipFill>
            <a:blip r:embed="rId3" cstate="print">
              <a:clrChange>
                <a:clrFrom>
                  <a:srgbClr val="FFFFFF"/>
                </a:clrFrom>
                <a:clrTo>
                  <a:srgbClr val="FFFFFF">
                    <a:alpha val="0"/>
                  </a:srgbClr>
                </a:clrTo>
              </a:clrChange>
            </a:blip>
            <a:srcRect l="60641" t="37958" r="33522" b="54212"/>
            <a:stretch>
              <a:fillRect/>
            </a:stretch>
          </p:blipFill>
          <p:spPr bwMode="auto">
            <a:xfrm>
              <a:off x="1374765" y="1597626"/>
              <a:ext cx="1371588" cy="876324"/>
            </a:xfrm>
            <a:prstGeom prst="rect">
              <a:avLst/>
            </a:prstGeom>
            <a:noFill/>
            <a:ln w="9525">
              <a:noFill/>
              <a:miter lim="800000"/>
              <a:headEnd/>
              <a:tailEnd/>
            </a:ln>
          </p:spPr>
        </p:pic>
        <p:pic>
          <p:nvPicPr>
            <p:cNvPr id="61" name="Picture 60"/>
            <p:cNvPicPr>
              <a:picLocks noChangeArrowheads="1"/>
            </p:cNvPicPr>
            <p:nvPr/>
          </p:nvPicPr>
          <p:blipFill>
            <a:blip r:embed="rId3" cstate="print">
              <a:clrChange>
                <a:clrFrom>
                  <a:srgbClr val="FFFFFF"/>
                </a:clrFrom>
                <a:clrTo>
                  <a:srgbClr val="FFFFFF">
                    <a:alpha val="0"/>
                  </a:srgbClr>
                </a:clrTo>
              </a:clrChange>
            </a:blip>
            <a:srcRect l="69072" t="38128" r="25416" b="54356"/>
            <a:stretch>
              <a:fillRect/>
            </a:stretch>
          </p:blipFill>
          <p:spPr bwMode="auto">
            <a:xfrm>
              <a:off x="2746365" y="2131026"/>
              <a:ext cx="1295219" cy="336473"/>
            </a:xfrm>
            <a:prstGeom prst="rect">
              <a:avLst/>
            </a:prstGeom>
            <a:noFill/>
            <a:ln w="9525">
              <a:noFill/>
              <a:miter lim="800000"/>
              <a:headEnd/>
              <a:tailEnd/>
            </a:ln>
          </p:spPr>
        </p:pic>
        <p:pic>
          <p:nvPicPr>
            <p:cNvPr id="62" name="Picture 2"/>
            <p:cNvPicPr>
              <a:picLocks noChangeAspect="1" noChangeArrowheads="1"/>
            </p:cNvPicPr>
            <p:nvPr/>
          </p:nvPicPr>
          <p:blipFill>
            <a:blip r:embed="rId3" cstate="print">
              <a:clrChange>
                <a:clrFrom>
                  <a:srgbClr val="FFFFFF"/>
                </a:clrFrom>
                <a:clrTo>
                  <a:srgbClr val="FFFFFF">
                    <a:alpha val="0"/>
                  </a:srgbClr>
                </a:clrTo>
              </a:clrChange>
            </a:blip>
            <a:srcRect l="34697" t="29081" r="59466" b="63390"/>
            <a:stretch>
              <a:fillRect/>
            </a:stretch>
          </p:blipFill>
          <p:spPr bwMode="auto">
            <a:xfrm>
              <a:off x="4041765" y="826753"/>
              <a:ext cx="1371588" cy="1685273"/>
            </a:xfrm>
            <a:prstGeom prst="rect">
              <a:avLst/>
            </a:prstGeom>
            <a:noFill/>
            <a:ln w="9525">
              <a:noFill/>
              <a:miter lim="800000"/>
              <a:headEnd/>
              <a:tailEnd/>
            </a:ln>
          </p:spPr>
        </p:pic>
        <p:pic>
          <p:nvPicPr>
            <p:cNvPr id="63" name="Picture 2"/>
            <p:cNvPicPr>
              <a:picLocks noChangeArrowheads="1"/>
            </p:cNvPicPr>
            <p:nvPr/>
          </p:nvPicPr>
          <p:blipFill>
            <a:blip r:embed="rId3" cstate="print">
              <a:clrChange>
                <a:clrFrom>
                  <a:srgbClr val="FFFFFF"/>
                </a:clrFrom>
                <a:clrTo>
                  <a:srgbClr val="FFFFFF">
                    <a:alpha val="0"/>
                  </a:srgbClr>
                </a:clrTo>
              </a:clrChange>
            </a:blip>
            <a:srcRect l="8916" t="38096" r="83950" b="54370"/>
            <a:stretch>
              <a:fillRect/>
            </a:stretch>
          </p:blipFill>
          <p:spPr bwMode="auto">
            <a:xfrm>
              <a:off x="5337165" y="2317779"/>
              <a:ext cx="1676360" cy="118047"/>
            </a:xfrm>
            <a:prstGeom prst="rect">
              <a:avLst/>
            </a:prstGeom>
            <a:noFill/>
            <a:ln w="9525">
              <a:noFill/>
              <a:miter lim="800000"/>
              <a:headEnd/>
              <a:tailEnd/>
            </a:ln>
          </p:spPr>
        </p:pic>
      </p:grpSp>
      <p:sp>
        <p:nvSpPr>
          <p:cNvPr id="59" name="Rectangle 58"/>
          <p:cNvSpPr/>
          <p:nvPr/>
        </p:nvSpPr>
        <p:spPr>
          <a:xfrm>
            <a:off x="6149152" y="1637095"/>
            <a:ext cx="2911768" cy="369332"/>
          </a:xfrm>
          <a:prstGeom prst="rect">
            <a:avLst/>
          </a:prstGeom>
        </p:spPr>
        <p:txBody>
          <a:bodyPr wrap="square">
            <a:spAutoFit/>
          </a:bodyPr>
          <a:lstStyle/>
          <a:p>
            <a:r>
              <a:rPr lang="en-US" b="1" dirty="0"/>
              <a:t>Engineers in the workforce</a:t>
            </a:r>
          </a:p>
        </p:txBody>
      </p:sp>
      <p:sp>
        <p:nvSpPr>
          <p:cNvPr id="68" name="TextBox 67"/>
          <p:cNvSpPr txBox="1"/>
          <p:nvPr/>
        </p:nvSpPr>
        <p:spPr>
          <a:xfrm>
            <a:off x="18418" y="2"/>
            <a:ext cx="5991577" cy="707886"/>
          </a:xfrm>
          <a:prstGeom prst="rect">
            <a:avLst/>
          </a:prstGeom>
          <a:noFill/>
        </p:spPr>
        <p:txBody>
          <a:bodyPr wrap="none" rtlCol="0">
            <a:spAutoFit/>
          </a:bodyPr>
          <a:lstStyle/>
          <a:p>
            <a:r>
              <a:rPr lang="en-US" sz="2400" b="1" dirty="0"/>
              <a:t>Engineers’ Contributions to Economic </a:t>
            </a:r>
            <a:r>
              <a:rPr lang="en-US" sz="2400" b="1" dirty="0" smtClean="0"/>
              <a:t>Growth</a:t>
            </a:r>
          </a:p>
          <a:p>
            <a:r>
              <a:rPr lang="en-US" sz="1600" b="1" i="1" dirty="0" smtClean="0"/>
              <a:t>All numbers are very rough estimates!</a:t>
            </a:r>
            <a:endParaRPr lang="en-US" sz="1600" b="1" i="1" dirty="0"/>
          </a:p>
        </p:txBody>
      </p:sp>
      <p:sp>
        <p:nvSpPr>
          <p:cNvPr id="3" name="Rectangle 2"/>
          <p:cNvSpPr/>
          <p:nvPr/>
        </p:nvSpPr>
        <p:spPr>
          <a:xfrm>
            <a:off x="-54809" y="6632164"/>
            <a:ext cx="5915025" cy="307777"/>
          </a:xfrm>
          <a:prstGeom prst="rect">
            <a:avLst/>
          </a:prstGeom>
        </p:spPr>
        <p:txBody>
          <a:bodyPr wrap="square">
            <a:spAutoFit/>
          </a:bodyPr>
          <a:lstStyle/>
          <a:p>
            <a:r>
              <a:rPr lang="en-US" sz="1400" dirty="0" smtClean="0">
                <a:latin typeface="+mj-lt"/>
                <a:ea typeface="Calibri" panose="020F0502020204030204" pitchFamily="34" charset="0"/>
              </a:rPr>
              <a:t>[1] N</a:t>
            </a:r>
            <a:r>
              <a:rPr lang="en-US" sz="1400" dirty="0">
                <a:latin typeface="+mj-lt"/>
                <a:ea typeface="Calibri" panose="020F0502020204030204" pitchFamily="34" charset="0"/>
              </a:rPr>
              <a:t>. R. Augustine, "No Place Like Home," </a:t>
            </a:r>
            <a:r>
              <a:rPr lang="en-US" sz="1400" i="1" dirty="0">
                <a:latin typeface="+mj-lt"/>
                <a:ea typeface="Calibri" panose="020F0502020204030204" pitchFamily="34" charset="0"/>
              </a:rPr>
              <a:t>Innovation America, </a:t>
            </a:r>
            <a:r>
              <a:rPr lang="en-US" sz="1400" dirty="0">
                <a:latin typeface="+mj-lt"/>
                <a:ea typeface="Calibri" panose="020F0502020204030204" pitchFamily="34" charset="0"/>
              </a:rPr>
              <a:t>vol. 11, 2013.</a:t>
            </a:r>
            <a:endParaRPr lang="en-US" sz="1400" dirty="0">
              <a:latin typeface="+mj-lt"/>
            </a:endParaRPr>
          </a:p>
        </p:txBody>
      </p:sp>
      <p:grpSp>
        <p:nvGrpSpPr>
          <p:cNvPr id="40" name="Group 39"/>
          <p:cNvGrpSpPr/>
          <p:nvPr/>
        </p:nvGrpSpPr>
        <p:grpSpPr>
          <a:xfrm>
            <a:off x="521219" y="1168864"/>
            <a:ext cx="5468810" cy="2448218"/>
            <a:chOff x="521219" y="1168864"/>
            <a:chExt cx="5468810" cy="2448218"/>
          </a:xfrm>
        </p:grpSpPr>
        <p:grpSp>
          <p:nvGrpSpPr>
            <p:cNvPr id="51" name="Group 50"/>
            <p:cNvGrpSpPr/>
            <p:nvPr/>
          </p:nvGrpSpPr>
          <p:grpSpPr>
            <a:xfrm>
              <a:off x="521219" y="1168864"/>
              <a:ext cx="5468810" cy="2448218"/>
              <a:chOff x="500733" y="502138"/>
              <a:chExt cx="5468810" cy="2448218"/>
            </a:xfrm>
          </p:grpSpPr>
          <p:sp>
            <p:nvSpPr>
              <p:cNvPr id="7" name="Rounded Rectangle 6"/>
              <p:cNvSpPr/>
              <p:nvPr/>
            </p:nvSpPr>
            <p:spPr>
              <a:xfrm>
                <a:off x="500733" y="502138"/>
                <a:ext cx="2500604" cy="615821"/>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Public Tuition = $2.3×10</a:t>
                </a:r>
                <a:r>
                  <a:rPr lang="en-US" sz="1600" baseline="30000" dirty="0">
                    <a:solidFill>
                      <a:schemeClr val="tx1"/>
                    </a:solidFill>
                  </a:rPr>
                  <a:t>4</a:t>
                </a:r>
              </a:p>
              <a:p>
                <a:pPr algn="ctr"/>
                <a:r>
                  <a:rPr lang="en-US" sz="1600" dirty="0">
                    <a:solidFill>
                      <a:schemeClr val="tx1"/>
                    </a:solidFill>
                  </a:rPr>
                  <a:t>Private Tuition = $4.5×10</a:t>
                </a:r>
                <a:r>
                  <a:rPr lang="en-US" sz="1600" baseline="30000" dirty="0">
                    <a:solidFill>
                      <a:schemeClr val="tx1"/>
                    </a:solidFill>
                  </a:rPr>
                  <a:t>4</a:t>
                </a:r>
                <a:r>
                  <a:rPr lang="en-US" sz="1600" dirty="0">
                    <a:solidFill>
                      <a:schemeClr val="tx1"/>
                    </a:solidFill>
                  </a:rPr>
                  <a:t> </a:t>
                </a:r>
              </a:p>
            </p:txBody>
          </p:sp>
          <p:sp>
            <p:nvSpPr>
              <p:cNvPr id="8" name="Rounded Rectangle 7"/>
              <p:cNvSpPr/>
              <p:nvPr/>
            </p:nvSpPr>
            <p:spPr>
              <a:xfrm>
                <a:off x="911280" y="2330720"/>
                <a:ext cx="1679510" cy="615821"/>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10</a:t>
                </a:r>
                <a:r>
                  <a:rPr lang="en-US" sz="1600" baseline="30000" dirty="0">
                    <a:solidFill>
                      <a:schemeClr val="tx1"/>
                    </a:solidFill>
                  </a:rPr>
                  <a:t>5</a:t>
                </a:r>
                <a:r>
                  <a:rPr lang="en-US" sz="1600" dirty="0">
                    <a:solidFill>
                      <a:schemeClr val="tx1"/>
                    </a:solidFill>
                  </a:rPr>
                  <a:t> Engineering Students / year</a:t>
                </a:r>
              </a:p>
            </p:txBody>
          </p:sp>
          <p:sp>
            <p:nvSpPr>
              <p:cNvPr id="9" name="Oval 8"/>
              <p:cNvSpPr/>
              <p:nvPr/>
            </p:nvSpPr>
            <p:spPr>
              <a:xfrm>
                <a:off x="3291661" y="1510138"/>
                <a:ext cx="485192" cy="457200"/>
              </a:xfrm>
              <a:prstGeom prst="ellipse">
                <a:avLst/>
              </a:prstGeom>
              <a:solidFill>
                <a:schemeClr val="tx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t>
                </a:r>
              </a:p>
            </p:txBody>
          </p:sp>
          <p:sp>
            <p:nvSpPr>
              <p:cNvPr id="10" name="Rounded Rectangle 9"/>
              <p:cNvSpPr/>
              <p:nvPr/>
            </p:nvSpPr>
            <p:spPr>
              <a:xfrm>
                <a:off x="2694502" y="2334535"/>
                <a:ext cx="1679510" cy="615821"/>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Public Funding</a:t>
                </a:r>
              </a:p>
            </p:txBody>
          </p:sp>
          <p:sp>
            <p:nvSpPr>
              <p:cNvPr id="11" name="Rounded Rectangle 10"/>
              <p:cNvSpPr/>
              <p:nvPr/>
            </p:nvSpPr>
            <p:spPr>
              <a:xfrm>
                <a:off x="4290033" y="1434686"/>
                <a:ext cx="1679510" cy="615821"/>
              </a:xfrm>
              <a:prstGeom prst="roundRect">
                <a:avLst/>
              </a:prstGeom>
              <a:solidFill>
                <a:schemeClr val="accent2">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tx1"/>
                    </a:solidFill>
                    <a:sym typeface="Symbol" panose="05050102010706020507" pitchFamily="18" charset="2"/>
                  </a:rPr>
                  <a:t>~$</a:t>
                </a:r>
                <a:r>
                  <a:rPr lang="en-US" sz="1600" dirty="0">
                    <a:solidFill>
                      <a:schemeClr val="tx1"/>
                    </a:solidFill>
                    <a:sym typeface="Symbol" panose="05050102010706020507" pitchFamily="18" charset="2"/>
                  </a:rPr>
                  <a:t>2</a:t>
                </a:r>
                <a:r>
                  <a:rPr lang="en-US" sz="1600" dirty="0">
                    <a:solidFill>
                      <a:schemeClr val="tx1"/>
                    </a:solidFill>
                  </a:rPr>
                  <a:t>×10</a:t>
                </a:r>
                <a:r>
                  <a:rPr lang="en-US" sz="1600" baseline="30000" dirty="0">
                    <a:solidFill>
                      <a:schemeClr val="tx1"/>
                    </a:solidFill>
                  </a:rPr>
                  <a:t>10</a:t>
                </a:r>
                <a:r>
                  <a:rPr lang="en-US" sz="1600" dirty="0">
                    <a:solidFill>
                      <a:schemeClr val="tx1"/>
                    </a:solidFill>
                    <a:sym typeface="Symbol" panose="05050102010706020507" pitchFamily="18" charset="2"/>
                  </a:rPr>
                  <a:t> / year</a:t>
                </a:r>
                <a:endParaRPr lang="en-US" sz="1600" baseline="30000" dirty="0">
                  <a:solidFill>
                    <a:schemeClr val="tx1"/>
                  </a:solidFill>
                  <a:sym typeface="Symbol" panose="05050102010706020507" pitchFamily="18" charset="2"/>
                </a:endParaRPr>
              </a:p>
              <a:p>
                <a:pPr algn="ctr"/>
                <a:r>
                  <a:rPr lang="en-US" sz="1600" dirty="0">
                    <a:solidFill>
                      <a:schemeClr val="tx1"/>
                    </a:solidFill>
                    <a:sym typeface="Symbol" panose="05050102010706020507" pitchFamily="18" charset="2"/>
                  </a:rPr>
                  <a:t>investment</a:t>
                </a:r>
              </a:p>
            </p:txBody>
          </p:sp>
          <p:sp>
            <p:nvSpPr>
              <p:cNvPr id="29" name="Oval 28"/>
              <p:cNvSpPr/>
              <p:nvPr/>
            </p:nvSpPr>
            <p:spPr>
              <a:xfrm>
                <a:off x="1508439" y="1517857"/>
                <a:ext cx="485192" cy="457200"/>
              </a:xfrm>
              <a:prstGeom prst="ellipse">
                <a:avLst/>
              </a:prstGeom>
              <a:solidFill>
                <a:schemeClr val="tx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t>
                </a:r>
              </a:p>
            </p:txBody>
          </p:sp>
          <p:cxnSp>
            <p:nvCxnSpPr>
              <p:cNvPr id="30" name="Straight Arrow Connector 29"/>
              <p:cNvCxnSpPr>
                <a:stCxn id="7" idx="2"/>
                <a:endCxn id="29" idx="0"/>
              </p:cNvCxnSpPr>
              <p:nvPr/>
            </p:nvCxnSpPr>
            <p:spPr>
              <a:xfrm>
                <a:off x="1751035" y="1117959"/>
                <a:ext cx="0" cy="399898"/>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8" idx="0"/>
                <a:endCxn id="29" idx="4"/>
              </p:cNvCxnSpPr>
              <p:nvPr/>
            </p:nvCxnSpPr>
            <p:spPr>
              <a:xfrm flipV="1">
                <a:off x="1751035" y="1975057"/>
                <a:ext cx="0" cy="355663"/>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29" idx="6"/>
                <a:endCxn id="9" idx="2"/>
              </p:cNvCxnSpPr>
              <p:nvPr/>
            </p:nvCxnSpPr>
            <p:spPr>
              <a:xfrm flipV="1">
                <a:off x="1993631" y="1738738"/>
                <a:ext cx="1298030" cy="7719"/>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10" idx="0"/>
                <a:endCxn id="9" idx="4"/>
              </p:cNvCxnSpPr>
              <p:nvPr/>
            </p:nvCxnSpPr>
            <p:spPr>
              <a:xfrm flipV="1">
                <a:off x="3534257" y="1967338"/>
                <a:ext cx="0" cy="367197"/>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9" idx="6"/>
                <a:endCxn id="11" idx="1"/>
              </p:cNvCxnSpPr>
              <p:nvPr/>
            </p:nvCxnSpPr>
            <p:spPr>
              <a:xfrm>
                <a:off x="3776853" y="1738738"/>
                <a:ext cx="513180" cy="3859"/>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3622168" y="1309672"/>
              <a:ext cx="1261436" cy="369332"/>
            </a:xfrm>
            <a:prstGeom prst="rect">
              <a:avLst/>
            </a:prstGeom>
            <a:noFill/>
          </p:spPr>
          <p:txBody>
            <a:bodyPr wrap="none" rtlCol="0">
              <a:spAutoFit/>
            </a:bodyPr>
            <a:lstStyle/>
            <a:p>
              <a:r>
                <a:rPr lang="en-US" b="1" dirty="0"/>
                <a:t>Investment</a:t>
              </a:r>
            </a:p>
          </p:txBody>
        </p:sp>
      </p:grpSp>
      <p:grpSp>
        <p:nvGrpSpPr>
          <p:cNvPr id="42" name="Group 41"/>
          <p:cNvGrpSpPr/>
          <p:nvPr/>
        </p:nvGrpSpPr>
        <p:grpSpPr>
          <a:xfrm>
            <a:off x="105918" y="4101237"/>
            <a:ext cx="3300341" cy="2473200"/>
            <a:chOff x="105916" y="4101237"/>
            <a:chExt cx="3300341" cy="2473200"/>
          </a:xfrm>
        </p:grpSpPr>
        <p:grpSp>
          <p:nvGrpSpPr>
            <p:cNvPr id="52" name="Group 51"/>
            <p:cNvGrpSpPr/>
            <p:nvPr/>
          </p:nvGrpSpPr>
          <p:grpSpPr>
            <a:xfrm>
              <a:off x="105916" y="4101237"/>
              <a:ext cx="3036725" cy="2473200"/>
              <a:chOff x="85430" y="3529761"/>
              <a:chExt cx="3036725" cy="2473200"/>
            </a:xfrm>
          </p:grpSpPr>
          <p:sp>
            <p:nvSpPr>
              <p:cNvPr id="12" name="Rounded Rectangle 11"/>
              <p:cNvSpPr/>
              <p:nvPr/>
            </p:nvSpPr>
            <p:spPr>
              <a:xfrm>
                <a:off x="85430" y="3529761"/>
                <a:ext cx="1679510" cy="615821"/>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2% GDP growth</a:t>
                </a:r>
              </a:p>
            </p:txBody>
          </p:sp>
          <p:sp>
            <p:nvSpPr>
              <p:cNvPr id="14" name="Rounded Rectangle 13"/>
              <p:cNvSpPr/>
              <p:nvPr/>
            </p:nvSpPr>
            <p:spPr>
              <a:xfrm>
                <a:off x="1442645" y="4449144"/>
                <a:ext cx="1679510" cy="615821"/>
              </a:xfrm>
              <a:prstGeom prst="roundRect">
                <a:avLst/>
              </a:prstGeom>
              <a:solidFill>
                <a:schemeClr val="accent1">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sym typeface="Symbol" panose="05050102010706020507" pitchFamily="18" charset="2"/>
                  </a:rPr>
                  <a:t></a:t>
                </a:r>
                <a:r>
                  <a:rPr lang="en-US" sz="1600" baseline="-25000" dirty="0">
                    <a:solidFill>
                      <a:schemeClr val="tx1"/>
                    </a:solidFill>
                    <a:sym typeface="Symbol" panose="05050102010706020507" pitchFamily="18" charset="2"/>
                  </a:rPr>
                  <a:t>GDP</a:t>
                </a:r>
                <a:r>
                  <a:rPr lang="en-US" sz="1600" dirty="0">
                    <a:solidFill>
                      <a:schemeClr val="tx1"/>
                    </a:solidFill>
                  </a:rPr>
                  <a:t> </a:t>
                </a:r>
                <a:r>
                  <a:rPr lang="en-US" sz="1600" dirty="0">
                    <a:solidFill>
                      <a:schemeClr val="tx1"/>
                    </a:solidFill>
                    <a:sym typeface="Symbol" panose="05050102010706020507" pitchFamily="18" charset="2"/>
                  </a:rPr>
                  <a:t></a:t>
                </a:r>
                <a:r>
                  <a:rPr lang="en-US" sz="1600" dirty="0">
                    <a:solidFill>
                      <a:schemeClr val="tx1"/>
                    </a:solidFill>
                  </a:rPr>
                  <a:t> $3×10</a:t>
                </a:r>
                <a:r>
                  <a:rPr lang="en-US" sz="1600" baseline="30000" dirty="0">
                    <a:solidFill>
                      <a:schemeClr val="tx1"/>
                    </a:solidFill>
                  </a:rPr>
                  <a:t>11</a:t>
                </a:r>
                <a:r>
                  <a:rPr lang="en-US" sz="1600" dirty="0">
                    <a:solidFill>
                      <a:schemeClr val="tx1"/>
                    </a:solidFill>
                  </a:rPr>
                  <a:t> </a:t>
                </a:r>
              </a:p>
              <a:p>
                <a:pPr algn="ctr"/>
                <a:r>
                  <a:rPr lang="en-US" sz="1600" dirty="0">
                    <a:solidFill>
                      <a:schemeClr val="tx1"/>
                    </a:solidFill>
                  </a:rPr>
                  <a:t>/ year</a:t>
                </a:r>
              </a:p>
            </p:txBody>
          </p:sp>
          <p:sp>
            <p:nvSpPr>
              <p:cNvPr id="15" name="Rounded Rectangle 14"/>
              <p:cNvSpPr/>
              <p:nvPr/>
            </p:nvSpPr>
            <p:spPr>
              <a:xfrm>
                <a:off x="85430" y="5387140"/>
                <a:ext cx="1679510" cy="615821"/>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US GDP $1.5×10</a:t>
                </a:r>
                <a:r>
                  <a:rPr lang="en-US" sz="1600" baseline="30000" dirty="0">
                    <a:solidFill>
                      <a:schemeClr val="tx1"/>
                    </a:solidFill>
                  </a:rPr>
                  <a:t>13</a:t>
                </a:r>
                <a:r>
                  <a:rPr lang="en-US" sz="1600" dirty="0">
                    <a:solidFill>
                      <a:schemeClr val="tx1"/>
                    </a:solidFill>
                    <a:sym typeface="Symbol" panose="05050102010706020507" pitchFamily="18" charset="2"/>
                  </a:rPr>
                  <a:t> / year</a:t>
                </a:r>
                <a:endParaRPr lang="en-US" sz="1600" dirty="0">
                  <a:solidFill>
                    <a:schemeClr val="tx1"/>
                  </a:solidFill>
                </a:endParaRPr>
              </a:p>
            </p:txBody>
          </p:sp>
          <p:sp>
            <p:nvSpPr>
              <p:cNvPr id="16" name="Oval 15"/>
              <p:cNvSpPr/>
              <p:nvPr/>
            </p:nvSpPr>
            <p:spPr>
              <a:xfrm>
                <a:off x="684144" y="4528454"/>
                <a:ext cx="485192" cy="457200"/>
              </a:xfrm>
              <a:prstGeom prst="ellipse">
                <a:avLst/>
              </a:prstGeom>
              <a:solidFill>
                <a:schemeClr val="tx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t>
                </a:r>
              </a:p>
            </p:txBody>
          </p:sp>
          <p:cxnSp>
            <p:nvCxnSpPr>
              <p:cNvPr id="23" name="Straight Arrow Connector 22"/>
              <p:cNvCxnSpPr>
                <a:stCxn id="12" idx="2"/>
              </p:cNvCxnSpPr>
              <p:nvPr/>
            </p:nvCxnSpPr>
            <p:spPr>
              <a:xfrm>
                <a:off x="925185" y="4145582"/>
                <a:ext cx="6998" cy="401486"/>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5" idx="0"/>
                <a:endCxn id="16" idx="4"/>
              </p:cNvCxnSpPr>
              <p:nvPr/>
            </p:nvCxnSpPr>
            <p:spPr>
              <a:xfrm flipV="1">
                <a:off x="925185" y="4985654"/>
                <a:ext cx="1555" cy="401486"/>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6" idx="6"/>
                <a:endCxn id="14" idx="1"/>
              </p:cNvCxnSpPr>
              <p:nvPr/>
            </p:nvCxnSpPr>
            <p:spPr>
              <a:xfrm>
                <a:off x="1169336" y="4757054"/>
                <a:ext cx="273309" cy="1"/>
              </a:xfrm>
              <a:prstGeom prst="straightConnector1">
                <a:avLst/>
              </a:prstGeom>
              <a:ln w="381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41" name="TextBox 40"/>
            <p:cNvSpPr txBox="1"/>
            <p:nvPr/>
          </p:nvSpPr>
          <p:spPr>
            <a:xfrm>
              <a:off x="2572567" y="5981303"/>
              <a:ext cx="833690" cy="369332"/>
            </a:xfrm>
            <a:prstGeom prst="rect">
              <a:avLst/>
            </a:prstGeom>
            <a:noFill/>
          </p:spPr>
          <p:txBody>
            <a:bodyPr wrap="none" rtlCol="0">
              <a:spAutoFit/>
            </a:bodyPr>
            <a:lstStyle/>
            <a:p>
              <a:r>
                <a:rPr lang="en-US" b="1" dirty="0"/>
                <a:t>Return</a:t>
              </a:r>
            </a:p>
          </p:txBody>
        </p:sp>
      </p:grpSp>
    </p:spTree>
    <p:extLst>
      <p:ext uri="{BB962C8B-B14F-4D97-AF65-F5344CB8AC3E}">
        <p14:creationId xmlns:p14="http://schemas.microsoft.com/office/powerpoint/2010/main" val="341867683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fade">
                                      <p:cBhvr>
                                        <p:cTn id="17" dur="500"/>
                                        <p:tgtEl>
                                          <p:spTgt spid="5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8419" y="2152441"/>
            <a:ext cx="3242494" cy="964367"/>
          </a:xfrm>
          <a:prstGeom prst="rect">
            <a:avLst/>
          </a:prstGeom>
        </p:spPr>
        <p:txBody>
          <a:bodyPr wrap="none">
            <a:spAutoFit/>
          </a:bodyPr>
          <a:lstStyle/>
          <a:p>
            <a:pPr>
              <a:lnSpc>
                <a:spcPct val="150000"/>
              </a:lnSpc>
            </a:pPr>
            <a:r>
              <a:rPr lang="en-US" sz="4000" b="1" dirty="0" err="1"/>
              <a:t>B</a:t>
            </a:r>
            <a:r>
              <a:rPr lang="en-US" sz="3200" dirty="0" err="1"/>
              <a:t>enefit:Cost</a:t>
            </a:r>
            <a:r>
              <a:rPr lang="en-US" sz="3200" dirty="0"/>
              <a:t> Ratio</a:t>
            </a:r>
          </a:p>
        </p:txBody>
      </p:sp>
    </p:spTree>
    <p:extLst>
      <p:ext uri="{BB962C8B-B14F-4D97-AF65-F5344CB8AC3E}">
        <p14:creationId xmlns:p14="http://schemas.microsoft.com/office/powerpoint/2010/main" val="73360862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682" y="678923"/>
            <a:ext cx="8585200" cy="5742705"/>
          </a:xfrm>
          <a:prstGeom prst="rect">
            <a:avLst/>
          </a:prstGeom>
        </p:spPr>
      </p:pic>
      <p:sp>
        <p:nvSpPr>
          <p:cNvPr id="3" name="TextBox 2"/>
          <p:cNvSpPr txBox="1"/>
          <p:nvPr/>
        </p:nvSpPr>
        <p:spPr>
          <a:xfrm>
            <a:off x="0" y="6396335"/>
            <a:ext cx="6377515" cy="461665"/>
          </a:xfrm>
          <a:prstGeom prst="rect">
            <a:avLst/>
          </a:prstGeom>
          <a:noFill/>
        </p:spPr>
        <p:txBody>
          <a:bodyPr wrap="none" rtlCol="0">
            <a:spAutoFit/>
          </a:bodyPr>
          <a:lstStyle/>
          <a:p>
            <a:r>
              <a:rPr lang="en-US" sz="1200" i="1" dirty="0"/>
              <a:t>It depends what you study, not </a:t>
            </a:r>
            <a:r>
              <a:rPr lang="en-US" sz="1200" i="1" dirty="0" smtClean="0"/>
              <a:t>where</a:t>
            </a:r>
            <a:r>
              <a:rPr lang="en-US" sz="1200" dirty="0" smtClean="0"/>
              <a:t>, The Economist, 3/12/2015</a:t>
            </a:r>
          </a:p>
          <a:p>
            <a:r>
              <a:rPr lang="en-US" sz="1200" dirty="0"/>
              <a:t>https://www.economist.com/news/united-states/21646220-it-depends-what-you-study-not-where</a:t>
            </a:r>
          </a:p>
        </p:txBody>
      </p:sp>
      <p:sp>
        <p:nvSpPr>
          <p:cNvPr id="4" name="TextBox 3"/>
          <p:cNvSpPr txBox="1"/>
          <p:nvPr/>
        </p:nvSpPr>
        <p:spPr>
          <a:xfrm>
            <a:off x="0" y="0"/>
            <a:ext cx="5035603" cy="461665"/>
          </a:xfrm>
          <a:prstGeom prst="rect">
            <a:avLst/>
          </a:prstGeom>
          <a:noFill/>
        </p:spPr>
        <p:txBody>
          <a:bodyPr wrap="none" rtlCol="0">
            <a:spAutoFit/>
          </a:bodyPr>
          <a:lstStyle/>
          <a:p>
            <a:r>
              <a:rPr lang="en-US" sz="2400" dirty="0" smtClean="0"/>
              <a:t>20 Year </a:t>
            </a:r>
            <a:r>
              <a:rPr lang="en-US" sz="2400" dirty="0" err="1" smtClean="0"/>
              <a:t>RoI</a:t>
            </a:r>
            <a:r>
              <a:rPr lang="en-US" sz="2400" dirty="0" smtClean="0"/>
              <a:t> vs. Selectivity of Institution</a:t>
            </a:r>
            <a:endParaRPr lang="en-US" sz="2400" dirty="0"/>
          </a:p>
        </p:txBody>
      </p:sp>
    </p:spTree>
    <p:extLst>
      <p:ext uri="{BB962C8B-B14F-4D97-AF65-F5344CB8AC3E}">
        <p14:creationId xmlns:p14="http://schemas.microsoft.com/office/powerpoint/2010/main" val="84594365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6725" y="1623016"/>
            <a:ext cx="4791075" cy="4568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7308"/>
          <a:stretch/>
        </p:blipFill>
        <p:spPr bwMode="auto">
          <a:xfrm>
            <a:off x="5314950" y="1368718"/>
            <a:ext cx="2867025"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0" y="6543675"/>
            <a:ext cx="4935967" cy="307777"/>
          </a:xfrm>
          <a:prstGeom prst="rect">
            <a:avLst/>
          </a:prstGeom>
          <a:noFill/>
        </p:spPr>
        <p:txBody>
          <a:bodyPr wrap="none" rtlCol="0">
            <a:spAutoFit/>
          </a:bodyPr>
          <a:lstStyle/>
          <a:p>
            <a:r>
              <a:rPr lang="en-US" sz="1400" dirty="0" smtClean="0">
                <a:solidFill>
                  <a:schemeClr val="bg1"/>
                </a:solidFill>
              </a:rPr>
              <a:t> </a:t>
            </a:r>
            <a:r>
              <a:rPr lang="en-US" sz="1400" dirty="0">
                <a:solidFill>
                  <a:schemeClr val="bg1"/>
                </a:solidFill>
              </a:rPr>
              <a:t>Is College Worth It? </a:t>
            </a:r>
            <a:r>
              <a:rPr lang="en-US" sz="1400" dirty="0" smtClean="0">
                <a:solidFill>
                  <a:schemeClr val="bg1"/>
                </a:solidFill>
              </a:rPr>
              <a:t>Pew Research Center Report, 2011</a:t>
            </a:r>
            <a:endParaRPr lang="en-US" sz="1400" dirty="0">
              <a:solidFill>
                <a:schemeClr val="bg1"/>
              </a:solidFill>
            </a:endParaRPr>
          </a:p>
        </p:txBody>
      </p:sp>
      <p:sp>
        <p:nvSpPr>
          <p:cNvPr id="7" name="TextBox 6"/>
          <p:cNvSpPr txBox="1"/>
          <p:nvPr/>
        </p:nvSpPr>
        <p:spPr>
          <a:xfrm>
            <a:off x="4638675" y="115669"/>
            <a:ext cx="3505200" cy="369332"/>
          </a:xfrm>
          <a:prstGeom prst="rect">
            <a:avLst/>
          </a:prstGeom>
          <a:noFill/>
        </p:spPr>
        <p:txBody>
          <a:bodyPr wrap="square" rtlCol="0">
            <a:spAutoFit/>
          </a:bodyPr>
          <a:lstStyle/>
          <a:p>
            <a:pPr algn="ctr"/>
            <a:r>
              <a:rPr lang="en-US" b="1" dirty="0" smtClean="0">
                <a:solidFill>
                  <a:schemeClr val="bg1"/>
                </a:solidFill>
              </a:rPr>
              <a:t>Present Disruptors</a:t>
            </a:r>
          </a:p>
        </p:txBody>
      </p:sp>
      <p:sp>
        <p:nvSpPr>
          <p:cNvPr id="6" name="TextBox 5"/>
          <p:cNvSpPr txBox="1"/>
          <p:nvPr/>
        </p:nvSpPr>
        <p:spPr>
          <a:xfrm>
            <a:off x="0" y="0"/>
            <a:ext cx="4151948" cy="461665"/>
          </a:xfrm>
          <a:prstGeom prst="rect">
            <a:avLst/>
          </a:prstGeom>
          <a:noFill/>
        </p:spPr>
        <p:txBody>
          <a:bodyPr wrap="none" rtlCol="0">
            <a:spAutoFit/>
          </a:bodyPr>
          <a:lstStyle/>
          <a:p>
            <a:r>
              <a:rPr lang="en-US" sz="2400" dirty="0" smtClean="0"/>
              <a:t>College </a:t>
            </a:r>
            <a:r>
              <a:rPr lang="en-US" sz="2400" dirty="0" err="1" smtClean="0"/>
              <a:t>RoI</a:t>
            </a:r>
            <a:r>
              <a:rPr lang="en-US" sz="2400" dirty="0" smtClean="0"/>
              <a:t> by Attainment Level</a:t>
            </a:r>
            <a:endParaRPr lang="en-US" sz="2400" dirty="0"/>
          </a:p>
        </p:txBody>
      </p:sp>
    </p:spTree>
    <p:extLst>
      <p:ext uri="{BB962C8B-B14F-4D97-AF65-F5344CB8AC3E}">
        <p14:creationId xmlns:p14="http://schemas.microsoft.com/office/powerpoint/2010/main" val="206118864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nequality over time">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339850" y="1901825"/>
            <a:ext cx="6096000" cy="3429000"/>
          </a:xfrm>
          <a:prstGeom prst="rect">
            <a:avLst/>
          </a:prstGeom>
        </p:spPr>
      </p:pic>
      <p:sp>
        <p:nvSpPr>
          <p:cNvPr id="3" name="Rectangle 2"/>
          <p:cNvSpPr/>
          <p:nvPr/>
        </p:nvSpPr>
        <p:spPr>
          <a:xfrm>
            <a:off x="0" y="6581001"/>
            <a:ext cx="6934200" cy="276999"/>
          </a:xfrm>
          <a:prstGeom prst="rect">
            <a:avLst/>
          </a:prstGeom>
        </p:spPr>
        <p:txBody>
          <a:bodyPr wrap="square">
            <a:spAutoFit/>
          </a:bodyPr>
          <a:lstStyle/>
          <a:p>
            <a:pPr algn="ctr"/>
            <a:r>
              <a:rPr lang="en-US" sz="1200" dirty="0">
                <a:solidFill>
                  <a:srgbClr val="000000"/>
                </a:solidFill>
                <a:latin typeface="nyt-cheltenham-extra-cn-bd"/>
              </a:rPr>
              <a:t>Our Broken Economy, in One Simple </a:t>
            </a:r>
            <a:r>
              <a:rPr lang="en-US" sz="1200" dirty="0" smtClean="0">
                <a:solidFill>
                  <a:srgbClr val="000000"/>
                </a:solidFill>
                <a:latin typeface="nyt-cheltenham-extra-cn-bd"/>
              </a:rPr>
              <a:t>Chart </a:t>
            </a:r>
            <a:r>
              <a:rPr lang="en-US" sz="1200" dirty="0" smtClean="0">
                <a:solidFill>
                  <a:srgbClr val="333333"/>
                </a:solidFill>
                <a:latin typeface="nyt-cheltenham"/>
              </a:rPr>
              <a:t>By</a:t>
            </a:r>
            <a:r>
              <a:rPr lang="en-US" sz="1200" dirty="0">
                <a:solidFill>
                  <a:srgbClr val="333333"/>
                </a:solidFill>
                <a:latin typeface="nyt-cheltenham"/>
              </a:rPr>
              <a:t> </a:t>
            </a:r>
            <a:r>
              <a:rPr lang="en-US" sz="1200" dirty="0">
                <a:solidFill>
                  <a:srgbClr val="000000"/>
                </a:solidFill>
                <a:latin typeface="nyt-cheltenham"/>
                <a:hlinkClick r:id="rId5" tooltip="More Articles by David Leonhardt"/>
              </a:rPr>
              <a:t>DAVID </a:t>
            </a:r>
            <a:r>
              <a:rPr lang="en-US" sz="1200" dirty="0" smtClean="0">
                <a:solidFill>
                  <a:srgbClr val="000000"/>
                </a:solidFill>
                <a:latin typeface="nyt-cheltenham"/>
                <a:hlinkClick r:id="rId5" tooltip="More Articles by David Leonhardt"/>
              </a:rPr>
              <a:t>LEONHARDT</a:t>
            </a:r>
            <a:r>
              <a:rPr lang="en-US" sz="1200" dirty="0" smtClean="0">
                <a:solidFill>
                  <a:srgbClr val="000000"/>
                </a:solidFill>
                <a:latin typeface="nyt-cheltenham"/>
              </a:rPr>
              <a:t> New York Times, Aug 7 2017</a:t>
            </a:r>
            <a:endParaRPr lang="en-US" sz="1200" b="0" i="0" dirty="0">
              <a:solidFill>
                <a:srgbClr val="333333"/>
              </a:solidFill>
              <a:effectLst/>
              <a:latin typeface="georgia" panose="02040502050405020303" pitchFamily="18" charset="0"/>
            </a:endParaRPr>
          </a:p>
        </p:txBody>
      </p:sp>
      <p:sp>
        <p:nvSpPr>
          <p:cNvPr id="4" name="Rectangle 3"/>
          <p:cNvSpPr/>
          <p:nvPr/>
        </p:nvSpPr>
        <p:spPr>
          <a:xfrm>
            <a:off x="0" y="64185"/>
            <a:ext cx="7340600" cy="461665"/>
          </a:xfrm>
          <a:prstGeom prst="rect">
            <a:avLst/>
          </a:prstGeom>
        </p:spPr>
        <p:txBody>
          <a:bodyPr wrap="square">
            <a:spAutoFit/>
          </a:bodyPr>
          <a:lstStyle/>
          <a:p>
            <a:r>
              <a:rPr lang="en-US" sz="2400" dirty="0">
                <a:latin typeface="Calibri" panose="020F0502020204030204" pitchFamily="34" charset="0"/>
                <a:ea typeface="Calibri" panose="020F0502020204030204" pitchFamily="34" charset="0"/>
                <a:cs typeface="Times New Roman" panose="02020603050405020304" pitchFamily="18" charset="0"/>
              </a:rPr>
              <a:t>Past Performance is no Guarantee of Future Results</a:t>
            </a:r>
            <a:endParaRPr lang="en-US" sz="2400" dirty="0"/>
          </a:p>
        </p:txBody>
      </p:sp>
    </p:spTree>
    <p:extLst>
      <p:ext uri="{BB962C8B-B14F-4D97-AF65-F5344CB8AC3E}">
        <p14:creationId xmlns:p14="http://schemas.microsoft.com/office/powerpoint/2010/main" val="3065307930"/>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1299" y="262629"/>
            <a:ext cx="5525243" cy="5976425"/>
          </a:xfrm>
          <a:prstGeom prst="rect">
            <a:avLst/>
          </a:prstGeom>
        </p:spPr>
      </p:pic>
      <p:sp>
        <p:nvSpPr>
          <p:cNvPr id="3" name="Rectangle 2"/>
          <p:cNvSpPr/>
          <p:nvPr/>
        </p:nvSpPr>
        <p:spPr>
          <a:xfrm>
            <a:off x="0" y="6581001"/>
            <a:ext cx="9277350" cy="276999"/>
          </a:xfrm>
          <a:prstGeom prst="rect">
            <a:avLst/>
          </a:prstGeom>
        </p:spPr>
        <p:txBody>
          <a:bodyPr wrap="square">
            <a:spAutoFit/>
          </a:bodyPr>
          <a:lstStyle/>
          <a:p>
            <a:r>
              <a:rPr lang="en-US" sz="1200" dirty="0"/>
              <a:t>http://www.npr.org/sections/money/2014/10/02/349863761/40-years-of-income-inequality-in-america-in-graphs</a:t>
            </a:r>
          </a:p>
        </p:txBody>
      </p:sp>
      <p:sp>
        <p:nvSpPr>
          <p:cNvPr id="4" name="TextBox 3"/>
          <p:cNvSpPr txBox="1"/>
          <p:nvPr/>
        </p:nvSpPr>
        <p:spPr>
          <a:xfrm>
            <a:off x="1076693" y="114300"/>
            <a:ext cx="869212" cy="6124754"/>
          </a:xfrm>
          <a:prstGeom prst="rect">
            <a:avLst/>
          </a:prstGeom>
          <a:solidFill>
            <a:schemeClr val="bg1"/>
          </a:solidFill>
        </p:spPr>
        <p:txBody>
          <a:bodyPr wrap="none" rtlCol="0">
            <a:spAutoFit/>
          </a:bodyPr>
          <a:lstStyle/>
          <a:p>
            <a:pPr algn="r"/>
            <a:endParaRPr lang="en-US" sz="1400" dirty="0" smtClean="0"/>
          </a:p>
          <a:p>
            <a:pPr algn="r"/>
            <a:endParaRPr lang="en-US" sz="1400" dirty="0"/>
          </a:p>
          <a:p>
            <a:pPr algn="r"/>
            <a:endParaRPr lang="en-US" sz="1400" dirty="0" smtClean="0"/>
          </a:p>
          <a:p>
            <a:pPr algn="r"/>
            <a:r>
              <a:rPr lang="en-US" sz="1400" dirty="0" smtClean="0"/>
              <a:t>$200,000</a:t>
            </a:r>
          </a:p>
          <a:p>
            <a:pPr algn="r"/>
            <a:endParaRPr lang="en-US" sz="1400" dirty="0" smtClean="0"/>
          </a:p>
          <a:p>
            <a:pPr algn="r"/>
            <a:endParaRPr lang="en-US" sz="1400" dirty="0"/>
          </a:p>
          <a:p>
            <a:pPr algn="r"/>
            <a:endParaRPr lang="en-US" sz="1400" dirty="0" smtClean="0"/>
          </a:p>
          <a:p>
            <a:pPr algn="r"/>
            <a:endParaRPr lang="en-US" sz="1400" dirty="0"/>
          </a:p>
          <a:p>
            <a:pPr algn="r"/>
            <a:endParaRPr lang="en-US" sz="1400" dirty="0" smtClean="0"/>
          </a:p>
          <a:p>
            <a:pPr algn="r"/>
            <a:r>
              <a:rPr lang="en-US" sz="1400" dirty="0" smtClean="0"/>
              <a:t>$150,000</a:t>
            </a:r>
          </a:p>
          <a:p>
            <a:pPr algn="r"/>
            <a:endParaRPr lang="en-US" sz="1400" dirty="0"/>
          </a:p>
          <a:p>
            <a:pPr algn="r"/>
            <a:endParaRPr lang="en-US" sz="1400" dirty="0" smtClean="0"/>
          </a:p>
          <a:p>
            <a:pPr algn="r"/>
            <a:endParaRPr lang="en-US" sz="1400" dirty="0"/>
          </a:p>
          <a:p>
            <a:pPr algn="r"/>
            <a:endParaRPr lang="en-US" sz="1400" dirty="0" smtClean="0"/>
          </a:p>
          <a:p>
            <a:pPr algn="r"/>
            <a:endParaRPr lang="en-US" sz="1400" dirty="0"/>
          </a:p>
          <a:p>
            <a:pPr algn="r"/>
            <a:r>
              <a:rPr lang="en-US" sz="1400" dirty="0" smtClean="0"/>
              <a:t>$100,000</a:t>
            </a:r>
          </a:p>
          <a:p>
            <a:pPr algn="r"/>
            <a:endParaRPr lang="en-US" sz="1400" dirty="0"/>
          </a:p>
          <a:p>
            <a:pPr algn="r"/>
            <a:endParaRPr lang="en-US" sz="1400" dirty="0" smtClean="0"/>
          </a:p>
          <a:p>
            <a:pPr algn="r"/>
            <a:endParaRPr lang="en-US" sz="1400" dirty="0"/>
          </a:p>
          <a:p>
            <a:pPr algn="r"/>
            <a:endParaRPr lang="en-US" sz="1400" dirty="0" smtClean="0"/>
          </a:p>
          <a:p>
            <a:pPr algn="r"/>
            <a:endParaRPr lang="en-US" sz="1400" dirty="0"/>
          </a:p>
          <a:p>
            <a:pPr algn="r"/>
            <a:r>
              <a:rPr lang="en-US" sz="1400" dirty="0" smtClean="0"/>
              <a:t>$50,000</a:t>
            </a:r>
          </a:p>
          <a:p>
            <a:pPr algn="r"/>
            <a:endParaRPr lang="en-US" sz="1400" dirty="0"/>
          </a:p>
          <a:p>
            <a:pPr algn="r"/>
            <a:endParaRPr lang="en-US" sz="1400" dirty="0" smtClean="0"/>
          </a:p>
          <a:p>
            <a:pPr algn="r"/>
            <a:endParaRPr lang="en-US" sz="1400" dirty="0"/>
          </a:p>
          <a:p>
            <a:pPr algn="r"/>
            <a:endParaRPr lang="en-US" sz="1400" dirty="0" smtClean="0"/>
          </a:p>
          <a:p>
            <a:pPr algn="r"/>
            <a:endParaRPr lang="en-US" sz="1400" dirty="0"/>
          </a:p>
          <a:p>
            <a:pPr algn="r"/>
            <a:r>
              <a:rPr lang="en-US" sz="1400" dirty="0" smtClean="0"/>
              <a:t>$0</a:t>
            </a:r>
            <a:endParaRPr lang="en-US" sz="1400" dirty="0"/>
          </a:p>
        </p:txBody>
      </p:sp>
      <p:sp>
        <p:nvSpPr>
          <p:cNvPr id="5" name="TextBox 4"/>
          <p:cNvSpPr txBox="1"/>
          <p:nvPr/>
        </p:nvSpPr>
        <p:spPr>
          <a:xfrm>
            <a:off x="1945353" y="6034839"/>
            <a:ext cx="4911922" cy="307777"/>
          </a:xfrm>
          <a:prstGeom prst="rect">
            <a:avLst/>
          </a:prstGeom>
          <a:solidFill>
            <a:schemeClr val="bg1"/>
          </a:solidFill>
        </p:spPr>
        <p:txBody>
          <a:bodyPr wrap="none" rtlCol="0">
            <a:spAutoFit/>
          </a:bodyPr>
          <a:lstStyle/>
          <a:p>
            <a:r>
              <a:rPr lang="en-US" sz="1400" dirty="0" smtClean="0"/>
              <a:t>1975       1980      1985      1990      1995      2000      2005      2010   </a:t>
            </a:r>
            <a:endParaRPr lang="en-US" sz="1400" dirty="0"/>
          </a:p>
        </p:txBody>
      </p:sp>
      <p:sp>
        <p:nvSpPr>
          <p:cNvPr id="6" name="TextBox 5"/>
          <p:cNvSpPr txBox="1"/>
          <p:nvPr/>
        </p:nvSpPr>
        <p:spPr>
          <a:xfrm>
            <a:off x="6767878" y="5654278"/>
            <a:ext cx="875561" cy="276999"/>
          </a:xfrm>
          <a:prstGeom prst="rect">
            <a:avLst/>
          </a:prstGeom>
          <a:noFill/>
        </p:spPr>
        <p:txBody>
          <a:bodyPr wrap="none" rtlCol="0">
            <a:spAutoFit/>
          </a:bodyPr>
          <a:lstStyle/>
          <a:p>
            <a:r>
              <a:rPr lang="en-US" sz="1200" dirty="0" smtClean="0"/>
              <a:t>-2.5% (5th)</a:t>
            </a:r>
            <a:endParaRPr lang="en-US" sz="1200" dirty="0"/>
          </a:p>
        </p:txBody>
      </p:sp>
      <p:sp>
        <p:nvSpPr>
          <p:cNvPr id="7" name="TextBox 6"/>
          <p:cNvSpPr txBox="1"/>
          <p:nvPr/>
        </p:nvSpPr>
        <p:spPr>
          <a:xfrm>
            <a:off x="6767878" y="5208001"/>
            <a:ext cx="954107" cy="276999"/>
          </a:xfrm>
          <a:prstGeom prst="rect">
            <a:avLst/>
          </a:prstGeom>
          <a:noFill/>
        </p:spPr>
        <p:txBody>
          <a:bodyPr wrap="none" rtlCol="0">
            <a:spAutoFit/>
          </a:bodyPr>
          <a:lstStyle/>
          <a:p>
            <a:r>
              <a:rPr lang="en-US" sz="1200" dirty="0" smtClean="0"/>
              <a:t>-1.4% (25th)</a:t>
            </a:r>
            <a:endParaRPr lang="en-US" sz="1200" dirty="0"/>
          </a:p>
        </p:txBody>
      </p:sp>
      <p:sp>
        <p:nvSpPr>
          <p:cNvPr id="8" name="TextBox 7"/>
          <p:cNvSpPr txBox="1"/>
          <p:nvPr/>
        </p:nvSpPr>
        <p:spPr>
          <a:xfrm>
            <a:off x="6742885" y="4525138"/>
            <a:ext cx="984565" cy="276999"/>
          </a:xfrm>
          <a:prstGeom prst="rect">
            <a:avLst/>
          </a:prstGeom>
          <a:noFill/>
        </p:spPr>
        <p:txBody>
          <a:bodyPr wrap="none" rtlCol="0">
            <a:spAutoFit/>
          </a:bodyPr>
          <a:lstStyle/>
          <a:p>
            <a:r>
              <a:rPr lang="en-US" sz="1200" dirty="0" smtClean="0"/>
              <a:t>+3.1% (50th)</a:t>
            </a:r>
            <a:endParaRPr lang="en-US" sz="1200" dirty="0"/>
          </a:p>
        </p:txBody>
      </p:sp>
      <p:sp>
        <p:nvSpPr>
          <p:cNvPr id="9" name="TextBox 8"/>
          <p:cNvSpPr txBox="1"/>
          <p:nvPr/>
        </p:nvSpPr>
        <p:spPr>
          <a:xfrm>
            <a:off x="6737422" y="3449515"/>
            <a:ext cx="984565" cy="276999"/>
          </a:xfrm>
          <a:prstGeom prst="rect">
            <a:avLst/>
          </a:prstGeom>
          <a:noFill/>
        </p:spPr>
        <p:txBody>
          <a:bodyPr wrap="none" rtlCol="0">
            <a:spAutoFit/>
          </a:bodyPr>
          <a:lstStyle/>
          <a:p>
            <a:r>
              <a:rPr lang="en-US" sz="1200" dirty="0" smtClean="0"/>
              <a:t>+7.7% (75th)</a:t>
            </a:r>
            <a:endParaRPr lang="en-US" sz="1200" dirty="0"/>
          </a:p>
        </p:txBody>
      </p:sp>
      <p:sp>
        <p:nvSpPr>
          <p:cNvPr id="10" name="TextBox 9"/>
          <p:cNvSpPr txBox="1"/>
          <p:nvPr/>
        </p:nvSpPr>
        <p:spPr>
          <a:xfrm>
            <a:off x="6767878" y="874489"/>
            <a:ext cx="946093" cy="276999"/>
          </a:xfrm>
          <a:prstGeom prst="rect">
            <a:avLst/>
          </a:prstGeom>
          <a:noFill/>
        </p:spPr>
        <p:txBody>
          <a:bodyPr wrap="none" rtlCol="0">
            <a:spAutoFit/>
          </a:bodyPr>
          <a:lstStyle/>
          <a:p>
            <a:r>
              <a:rPr lang="en-US" sz="1200" dirty="0" smtClean="0"/>
              <a:t>+36% (95th)</a:t>
            </a:r>
            <a:endParaRPr lang="en-US" sz="1200" dirty="0"/>
          </a:p>
        </p:txBody>
      </p:sp>
      <p:sp>
        <p:nvSpPr>
          <p:cNvPr id="11" name="Rectangle 10"/>
          <p:cNvSpPr/>
          <p:nvPr/>
        </p:nvSpPr>
        <p:spPr>
          <a:xfrm>
            <a:off x="0" y="6411870"/>
            <a:ext cx="9775969" cy="276999"/>
          </a:xfrm>
          <a:prstGeom prst="rect">
            <a:avLst/>
          </a:prstGeom>
        </p:spPr>
        <p:txBody>
          <a:bodyPr wrap="square">
            <a:spAutoFit/>
          </a:bodyPr>
          <a:lstStyle/>
          <a:p>
            <a:pPr fontAlgn="base"/>
            <a:r>
              <a:rPr lang="en-US" sz="1200" dirty="0" smtClean="0">
                <a:solidFill>
                  <a:srgbClr val="333333"/>
                </a:solidFill>
                <a:latin typeface="Gotham SSm"/>
              </a:rPr>
              <a:t>Q. Bi, 40 </a:t>
            </a:r>
            <a:r>
              <a:rPr lang="en-US" sz="1200" dirty="0">
                <a:solidFill>
                  <a:srgbClr val="333333"/>
                </a:solidFill>
                <a:latin typeface="Gotham SSm"/>
              </a:rPr>
              <a:t>Years Of Income Inequality In America, In </a:t>
            </a:r>
            <a:r>
              <a:rPr lang="en-US" sz="1200" dirty="0" smtClean="0">
                <a:solidFill>
                  <a:srgbClr val="333333"/>
                </a:solidFill>
                <a:latin typeface="Gotham SSm"/>
              </a:rPr>
              <a:t>Graphs, National Public Radio, 10/2/2014</a:t>
            </a:r>
            <a:endParaRPr lang="en-US" sz="1200" b="0" i="0" dirty="0">
              <a:solidFill>
                <a:srgbClr val="333333"/>
              </a:solidFill>
              <a:effectLst/>
              <a:latin typeface="Gotham SSm"/>
            </a:endParaRPr>
          </a:p>
        </p:txBody>
      </p:sp>
      <p:sp>
        <p:nvSpPr>
          <p:cNvPr id="12" name="TextBox 11"/>
          <p:cNvSpPr txBox="1"/>
          <p:nvPr/>
        </p:nvSpPr>
        <p:spPr>
          <a:xfrm>
            <a:off x="2091983" y="218041"/>
            <a:ext cx="4944559" cy="369332"/>
          </a:xfrm>
          <a:prstGeom prst="rect">
            <a:avLst/>
          </a:prstGeom>
          <a:noFill/>
        </p:spPr>
        <p:txBody>
          <a:bodyPr wrap="none" rtlCol="0">
            <a:spAutoFit/>
          </a:bodyPr>
          <a:lstStyle/>
          <a:p>
            <a:r>
              <a:rPr lang="en-US" dirty="0" smtClean="0"/>
              <a:t>Change in Household Income by Income Percentile</a:t>
            </a:r>
            <a:endParaRPr lang="en-US" dirty="0"/>
          </a:p>
        </p:txBody>
      </p:sp>
    </p:spTree>
    <p:extLst>
      <p:ext uri="{BB962C8B-B14F-4D97-AF65-F5344CB8AC3E}">
        <p14:creationId xmlns:p14="http://schemas.microsoft.com/office/powerpoint/2010/main" val="41043545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1492" t="3136" r="7893" b="46876"/>
          <a:stretch/>
        </p:blipFill>
        <p:spPr>
          <a:xfrm>
            <a:off x="0" y="114302"/>
            <a:ext cx="5894174" cy="3546389"/>
          </a:xfrm>
          <a:prstGeom prst="rect">
            <a:avLst/>
          </a:prstGeom>
        </p:spPr>
      </p:pic>
      <p:pic>
        <p:nvPicPr>
          <p:cNvPr id="3" name="Picture 2"/>
          <p:cNvPicPr>
            <a:picLocks noChangeAspect="1"/>
          </p:cNvPicPr>
          <p:nvPr/>
        </p:nvPicPr>
        <p:blipFill rotWithShape="1">
          <a:blip r:embed="rId2"/>
          <a:srcRect l="12619" t="54460" r="7442" b="-1045"/>
          <a:stretch/>
        </p:blipFill>
        <p:spPr>
          <a:xfrm>
            <a:off x="3240302" y="3553082"/>
            <a:ext cx="5844746" cy="3304918"/>
          </a:xfrm>
          <a:prstGeom prst="rect">
            <a:avLst/>
          </a:prstGeom>
        </p:spPr>
      </p:pic>
      <p:sp>
        <p:nvSpPr>
          <p:cNvPr id="4" name="TextBox 3"/>
          <p:cNvSpPr txBox="1"/>
          <p:nvPr/>
        </p:nvSpPr>
        <p:spPr>
          <a:xfrm>
            <a:off x="6162675" y="619125"/>
            <a:ext cx="2847975" cy="1015663"/>
          </a:xfrm>
          <a:prstGeom prst="rect">
            <a:avLst/>
          </a:prstGeom>
          <a:noFill/>
        </p:spPr>
        <p:txBody>
          <a:bodyPr wrap="square" rtlCol="0">
            <a:spAutoFit/>
          </a:bodyPr>
          <a:lstStyle/>
          <a:p>
            <a:r>
              <a:rPr lang="en-US" sz="2000" b="1" dirty="0" smtClean="0"/>
              <a:t>% of primary education students with low family income ($20K - $40K)</a:t>
            </a:r>
            <a:endParaRPr lang="en-US" sz="2000" b="1" dirty="0"/>
          </a:p>
        </p:txBody>
      </p:sp>
      <p:sp>
        <p:nvSpPr>
          <p:cNvPr id="6" name="TextBox 5"/>
          <p:cNvSpPr txBox="1"/>
          <p:nvPr/>
        </p:nvSpPr>
        <p:spPr>
          <a:xfrm>
            <a:off x="-47720" y="6550223"/>
            <a:ext cx="2497543" cy="307777"/>
          </a:xfrm>
          <a:prstGeom prst="rect">
            <a:avLst/>
          </a:prstGeom>
          <a:noFill/>
        </p:spPr>
        <p:txBody>
          <a:bodyPr wrap="none" rtlCol="0">
            <a:spAutoFit/>
          </a:bodyPr>
          <a:lstStyle/>
          <a:p>
            <a:r>
              <a:rPr lang="en-US" sz="1400" dirty="0" smtClean="0"/>
              <a:t>Southern Education Foundation</a:t>
            </a:r>
            <a:endParaRPr lang="en-US" sz="1400" dirty="0"/>
          </a:p>
        </p:txBody>
      </p:sp>
    </p:spTree>
    <p:extLst>
      <p:ext uri="{BB962C8B-B14F-4D97-AF65-F5344CB8AC3E}">
        <p14:creationId xmlns:p14="http://schemas.microsoft.com/office/powerpoint/2010/main" val="1221136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13826"/>
          <a:stretch/>
        </p:blipFill>
        <p:spPr>
          <a:xfrm>
            <a:off x="650200" y="2179320"/>
            <a:ext cx="7223606" cy="3249984"/>
          </a:xfrm>
          <a:prstGeom prst="rect">
            <a:avLst/>
          </a:prstGeom>
        </p:spPr>
      </p:pic>
      <p:cxnSp>
        <p:nvCxnSpPr>
          <p:cNvPr id="4" name="Straight Connector 3"/>
          <p:cNvCxnSpPr/>
          <p:nvPr/>
        </p:nvCxnSpPr>
        <p:spPr>
          <a:xfrm flipV="1">
            <a:off x="1227129" y="2591916"/>
            <a:ext cx="6400800" cy="854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1227129" y="3071976"/>
            <a:ext cx="6400800" cy="854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V="1">
            <a:off x="1227129" y="3554077"/>
            <a:ext cx="6400800" cy="854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1227129" y="4024095"/>
            <a:ext cx="6400800" cy="854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1227129" y="4494848"/>
            <a:ext cx="6400800" cy="854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50200" y="2408460"/>
            <a:ext cx="540533" cy="2308324"/>
          </a:xfrm>
          <a:prstGeom prst="rect">
            <a:avLst/>
          </a:prstGeom>
          <a:noFill/>
        </p:spPr>
        <p:txBody>
          <a:bodyPr wrap="none" rtlCol="0">
            <a:spAutoFit/>
          </a:bodyPr>
          <a:lstStyle/>
          <a:p>
            <a:r>
              <a:rPr lang="en-US" sz="1600" dirty="0" smtClean="0"/>
              <a:t>50%</a:t>
            </a:r>
          </a:p>
          <a:p>
            <a:endParaRPr lang="en-US" sz="1600" dirty="0"/>
          </a:p>
          <a:p>
            <a:r>
              <a:rPr lang="en-US" sz="1600" dirty="0" smtClean="0"/>
              <a:t>40%</a:t>
            </a:r>
          </a:p>
          <a:p>
            <a:endParaRPr lang="en-US" sz="1600" dirty="0"/>
          </a:p>
          <a:p>
            <a:r>
              <a:rPr lang="en-US" sz="1600" dirty="0" smtClean="0"/>
              <a:t>30%</a:t>
            </a:r>
          </a:p>
          <a:p>
            <a:endParaRPr lang="en-US" sz="1600" dirty="0"/>
          </a:p>
          <a:p>
            <a:r>
              <a:rPr lang="en-US" sz="1600" dirty="0" smtClean="0"/>
              <a:t>20%</a:t>
            </a:r>
          </a:p>
          <a:p>
            <a:endParaRPr lang="en-US" sz="1600" dirty="0"/>
          </a:p>
          <a:p>
            <a:r>
              <a:rPr lang="en-US" sz="1600" dirty="0" smtClean="0"/>
              <a:t>10%</a:t>
            </a:r>
            <a:endParaRPr lang="en-US" sz="1600" dirty="0"/>
          </a:p>
        </p:txBody>
      </p:sp>
      <p:sp>
        <p:nvSpPr>
          <p:cNvPr id="10" name="TextBox 9"/>
          <p:cNvSpPr txBox="1"/>
          <p:nvPr/>
        </p:nvSpPr>
        <p:spPr>
          <a:xfrm>
            <a:off x="1924640" y="5090750"/>
            <a:ext cx="4899098" cy="338554"/>
          </a:xfrm>
          <a:prstGeom prst="rect">
            <a:avLst/>
          </a:prstGeom>
          <a:solidFill>
            <a:schemeClr val="bg1"/>
          </a:solidFill>
        </p:spPr>
        <p:txBody>
          <a:bodyPr wrap="none" rtlCol="0">
            <a:spAutoFit/>
          </a:bodyPr>
          <a:lstStyle/>
          <a:p>
            <a:r>
              <a:rPr lang="en-US" sz="1600" dirty="0" smtClean="0"/>
              <a:t>1996	          2004		   2008	             2012</a:t>
            </a:r>
            <a:endParaRPr lang="en-US" sz="1600" dirty="0"/>
          </a:p>
        </p:txBody>
      </p:sp>
      <p:sp>
        <p:nvSpPr>
          <p:cNvPr id="11" name="TextBox 10"/>
          <p:cNvSpPr txBox="1"/>
          <p:nvPr/>
        </p:nvSpPr>
        <p:spPr>
          <a:xfrm>
            <a:off x="0" y="0"/>
            <a:ext cx="4644669" cy="461665"/>
          </a:xfrm>
          <a:prstGeom prst="rect">
            <a:avLst/>
          </a:prstGeom>
          <a:noFill/>
        </p:spPr>
        <p:txBody>
          <a:bodyPr wrap="none" rtlCol="0">
            <a:spAutoFit/>
          </a:bodyPr>
          <a:lstStyle/>
          <a:p>
            <a:r>
              <a:rPr lang="en-US" sz="2400" b="1" dirty="0" smtClean="0"/>
              <a:t>Affordability of College is Dropping</a:t>
            </a:r>
            <a:endParaRPr lang="en-US" sz="2400" b="1" dirty="0"/>
          </a:p>
        </p:txBody>
      </p:sp>
      <p:sp>
        <p:nvSpPr>
          <p:cNvPr id="12" name="TextBox 11"/>
          <p:cNvSpPr txBox="1"/>
          <p:nvPr/>
        </p:nvSpPr>
        <p:spPr>
          <a:xfrm>
            <a:off x="1862572" y="1689744"/>
            <a:ext cx="5418856" cy="369332"/>
          </a:xfrm>
          <a:prstGeom prst="rect">
            <a:avLst/>
          </a:prstGeom>
          <a:noFill/>
        </p:spPr>
        <p:txBody>
          <a:bodyPr wrap="none" rtlCol="0">
            <a:spAutoFit/>
          </a:bodyPr>
          <a:lstStyle/>
          <a:p>
            <a:r>
              <a:rPr lang="en-US" b="1" dirty="0" smtClean="0"/>
              <a:t>% Families Paying &gt; 100% of Annual Income for College</a:t>
            </a:r>
            <a:endParaRPr lang="en-US" b="1" dirty="0"/>
          </a:p>
        </p:txBody>
      </p:sp>
      <p:sp>
        <p:nvSpPr>
          <p:cNvPr id="13" name="Rectangle 12"/>
          <p:cNvSpPr/>
          <p:nvPr/>
        </p:nvSpPr>
        <p:spPr>
          <a:xfrm>
            <a:off x="1341120" y="2419809"/>
            <a:ext cx="2491740" cy="26923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All Students</a:t>
            </a:r>
            <a:endParaRPr lang="en-US" dirty="0"/>
          </a:p>
        </p:txBody>
      </p:sp>
      <p:sp>
        <p:nvSpPr>
          <p:cNvPr id="14" name="Rectangle 13"/>
          <p:cNvSpPr/>
          <p:nvPr/>
        </p:nvSpPr>
        <p:spPr>
          <a:xfrm>
            <a:off x="1341120" y="2782033"/>
            <a:ext cx="2491740" cy="269238"/>
          </a:xfrm>
          <a:prstGeom prst="rect">
            <a:avLst/>
          </a:prstGeom>
          <a:solidFill>
            <a:srgbClr val="49D4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Lowest Income Quartile</a:t>
            </a:r>
            <a:endParaRPr lang="en-US" dirty="0">
              <a:solidFill>
                <a:schemeClr val="tx1"/>
              </a:solidFill>
            </a:endParaRPr>
          </a:p>
        </p:txBody>
      </p:sp>
      <p:sp>
        <p:nvSpPr>
          <p:cNvPr id="15" name="TextBox 14"/>
          <p:cNvSpPr txBox="1"/>
          <p:nvPr/>
        </p:nvSpPr>
        <p:spPr>
          <a:xfrm>
            <a:off x="4889822" y="6550223"/>
            <a:ext cx="4254178" cy="307777"/>
          </a:xfrm>
          <a:prstGeom prst="rect">
            <a:avLst/>
          </a:prstGeom>
          <a:noFill/>
        </p:spPr>
        <p:txBody>
          <a:bodyPr wrap="none" rtlCol="0">
            <a:spAutoFit/>
          </a:bodyPr>
          <a:lstStyle/>
          <a:p>
            <a:r>
              <a:rPr lang="en-US" sz="1400" dirty="0" smtClean="0"/>
              <a:t>Chronicle of Higher Education:  2026 The Decade Ahead</a:t>
            </a:r>
            <a:endParaRPr lang="en-US" sz="1400" dirty="0"/>
          </a:p>
        </p:txBody>
      </p:sp>
    </p:spTree>
    <p:extLst>
      <p:ext uri="{BB962C8B-B14F-4D97-AF65-F5344CB8AC3E}">
        <p14:creationId xmlns:p14="http://schemas.microsoft.com/office/powerpoint/2010/main" val="150655893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6931" y="409514"/>
            <a:ext cx="8391970" cy="3477875"/>
          </a:xfrm>
          <a:prstGeom prst="rect">
            <a:avLst/>
          </a:prstGeom>
        </p:spPr>
        <p:txBody>
          <a:bodyPr wrap="square">
            <a:spAutoFit/>
          </a:bodyPr>
          <a:lstStyle/>
          <a:p>
            <a:r>
              <a:rPr lang="en-US" sz="2000" dirty="0">
                <a:solidFill>
                  <a:srgbClr val="000000"/>
                </a:solidFill>
                <a:latin typeface="Times New Roman" panose="02020603050405020304" pitchFamily="18" charset="0"/>
                <a:ea typeface="Calibri" panose="020F0502020204030204" pitchFamily="34" charset="0"/>
              </a:rPr>
              <a:t>“…the America we have taken for granted for more than a generation is changing.  Our society is changing:  More people are old, fewer are young, more come from minority groups.  Our industry is changing:  We are not the world economic leader we were for so long, but a competitor with other industrial nations.  Our education system is changing:  Although our colleges and universities are the envy of the world, they are becoming more and more dependent on foreign students and faculty.  Our pre­college education system has reached a crisis state in which U.S. students are no longer competitive with those in other industrialized countries.  Our present scientific and engineering workforce-the foundation for U.S. technological, economic, and military leadership is eroding due to retirements and declining student interest.”</a:t>
            </a:r>
            <a:endParaRPr lang="en-US" sz="2000" dirty="0"/>
          </a:p>
        </p:txBody>
      </p:sp>
      <p:sp>
        <p:nvSpPr>
          <p:cNvPr id="3" name="Rectangle 2"/>
          <p:cNvSpPr/>
          <p:nvPr/>
        </p:nvSpPr>
        <p:spPr>
          <a:xfrm>
            <a:off x="2358639" y="3887389"/>
            <a:ext cx="6580262" cy="646331"/>
          </a:xfrm>
          <a:prstGeom prst="rect">
            <a:avLst/>
          </a:prstGeom>
        </p:spPr>
        <p:txBody>
          <a:bodyPr wrap="square">
            <a:spAutoFit/>
          </a:bodyPr>
          <a:lstStyle/>
          <a:p>
            <a:r>
              <a:rPr lang="en-US" b="1" dirty="0">
                <a:latin typeface="Times New Roman" panose="02020603050405020304" pitchFamily="18" charset="0"/>
                <a:ea typeface="Calibri" panose="020F0502020204030204" pitchFamily="34" charset="0"/>
              </a:rPr>
              <a:t>“</a:t>
            </a:r>
            <a:r>
              <a:rPr lang="en-US" b="1" i="1" dirty="0">
                <a:latin typeface="Times New Roman" panose="02020603050405020304" pitchFamily="18" charset="0"/>
                <a:ea typeface="Calibri" panose="020F0502020204030204" pitchFamily="34" charset="0"/>
              </a:rPr>
              <a:t>Changing America: The New Face of Science and Engineering</a:t>
            </a:r>
            <a:r>
              <a:rPr lang="en-US" b="1" dirty="0">
                <a:latin typeface="Times New Roman" panose="02020603050405020304" pitchFamily="18" charset="0"/>
                <a:ea typeface="Calibri" panose="020F0502020204030204" pitchFamily="34" charset="0"/>
              </a:rPr>
              <a:t>” </a:t>
            </a:r>
          </a:p>
          <a:p>
            <a:r>
              <a:rPr lang="en-US" b="1" dirty="0">
                <a:latin typeface="Times New Roman" panose="02020603050405020304" pitchFamily="18" charset="0"/>
                <a:ea typeface="Calibri" panose="020F0502020204030204" pitchFamily="34" charset="0"/>
              </a:rPr>
              <a:t>The Task Force on Women, 1989. </a:t>
            </a:r>
            <a:endParaRPr lang="en-US" b="1" dirty="0"/>
          </a:p>
        </p:txBody>
      </p:sp>
    </p:spTree>
    <p:extLst>
      <p:ext uri="{BB962C8B-B14F-4D97-AF65-F5344CB8AC3E}">
        <p14:creationId xmlns:p14="http://schemas.microsoft.com/office/powerpoint/2010/main" val="155027775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0" y="0"/>
            <a:ext cx="3732962" cy="461665"/>
          </a:xfrm>
          <a:prstGeom prst="rect">
            <a:avLst/>
          </a:prstGeom>
          <a:noFill/>
        </p:spPr>
        <p:txBody>
          <a:bodyPr wrap="square" rtlCol="0">
            <a:spAutoFit/>
          </a:bodyPr>
          <a:lstStyle/>
          <a:p>
            <a:r>
              <a:rPr lang="en-US" sz="2400" b="1" dirty="0" smtClean="0"/>
              <a:t>Long-Tailed Distributions</a:t>
            </a:r>
            <a:endParaRPr lang="en-US" sz="2400" b="1" dirty="0"/>
          </a:p>
        </p:txBody>
      </p:sp>
      <p:grpSp>
        <p:nvGrpSpPr>
          <p:cNvPr id="19" name="Group 18"/>
          <p:cNvGrpSpPr/>
          <p:nvPr/>
        </p:nvGrpSpPr>
        <p:grpSpPr>
          <a:xfrm>
            <a:off x="1396110" y="1282700"/>
            <a:ext cx="6647163" cy="4389385"/>
            <a:chOff x="2399410" y="0"/>
            <a:chExt cx="6647163" cy="4389385"/>
          </a:xfrm>
        </p:grpSpPr>
        <p:grpSp>
          <p:nvGrpSpPr>
            <p:cNvPr id="4" name="Group 3"/>
            <p:cNvGrpSpPr/>
            <p:nvPr/>
          </p:nvGrpSpPr>
          <p:grpSpPr>
            <a:xfrm>
              <a:off x="2399410" y="0"/>
              <a:ext cx="6647163" cy="4084984"/>
              <a:chOff x="609279" y="1153588"/>
              <a:chExt cx="7584673" cy="4239185"/>
            </a:xfrm>
          </p:grpSpPr>
          <p:grpSp>
            <p:nvGrpSpPr>
              <p:cNvPr id="17" name="Group 16"/>
              <p:cNvGrpSpPr/>
              <p:nvPr/>
            </p:nvGrpSpPr>
            <p:grpSpPr>
              <a:xfrm>
                <a:off x="1600123" y="5052076"/>
                <a:ext cx="5589125" cy="340697"/>
                <a:chOff x="3105150" y="5293757"/>
                <a:chExt cx="5831232" cy="340697"/>
              </a:xfrm>
            </p:grpSpPr>
            <p:sp>
              <p:nvSpPr>
                <p:cNvPr id="7" name="TextBox 6"/>
                <p:cNvSpPr txBox="1"/>
                <p:nvPr/>
              </p:nvSpPr>
              <p:spPr>
                <a:xfrm>
                  <a:off x="3105150" y="5295900"/>
                  <a:ext cx="301375" cy="338554"/>
                </a:xfrm>
                <a:prstGeom prst="rect">
                  <a:avLst/>
                </a:prstGeom>
                <a:noFill/>
              </p:spPr>
              <p:txBody>
                <a:bodyPr wrap="none" rtlCol="0">
                  <a:spAutoFit/>
                </a:bodyPr>
                <a:lstStyle/>
                <a:p>
                  <a:r>
                    <a:rPr lang="en-US" sz="1600" dirty="0"/>
                    <a:t>1</a:t>
                  </a:r>
                </a:p>
              </p:txBody>
            </p:sp>
            <p:sp>
              <p:nvSpPr>
                <p:cNvPr id="8" name="TextBox 7"/>
                <p:cNvSpPr txBox="1"/>
                <p:nvPr/>
              </p:nvSpPr>
              <p:spPr>
                <a:xfrm>
                  <a:off x="4719938" y="5293757"/>
                  <a:ext cx="518792" cy="338554"/>
                </a:xfrm>
                <a:prstGeom prst="rect">
                  <a:avLst/>
                </a:prstGeom>
                <a:noFill/>
              </p:spPr>
              <p:txBody>
                <a:bodyPr wrap="none" rtlCol="0">
                  <a:spAutoFit/>
                </a:bodyPr>
                <a:lstStyle/>
                <a:p>
                  <a:r>
                    <a:rPr lang="en-US" sz="1600" dirty="0"/>
                    <a:t>100</a:t>
                  </a:r>
                </a:p>
              </p:txBody>
            </p:sp>
            <p:sp>
              <p:nvSpPr>
                <p:cNvPr id="9" name="TextBox 8"/>
                <p:cNvSpPr txBox="1"/>
                <p:nvPr/>
              </p:nvSpPr>
              <p:spPr>
                <a:xfrm>
                  <a:off x="6568764" y="5293757"/>
                  <a:ext cx="518792" cy="338554"/>
                </a:xfrm>
                <a:prstGeom prst="rect">
                  <a:avLst/>
                </a:prstGeom>
                <a:noFill/>
              </p:spPr>
              <p:txBody>
                <a:bodyPr wrap="none" rtlCol="0">
                  <a:spAutoFit/>
                </a:bodyPr>
                <a:lstStyle/>
                <a:p>
                  <a:r>
                    <a:rPr lang="en-US" sz="1600" dirty="0"/>
                    <a:t>200</a:t>
                  </a:r>
                </a:p>
              </p:txBody>
            </p:sp>
            <p:sp>
              <p:nvSpPr>
                <p:cNvPr id="10" name="TextBox 9"/>
                <p:cNvSpPr txBox="1"/>
                <p:nvPr/>
              </p:nvSpPr>
              <p:spPr>
                <a:xfrm>
                  <a:off x="8417590" y="5293757"/>
                  <a:ext cx="518792" cy="338554"/>
                </a:xfrm>
                <a:prstGeom prst="rect">
                  <a:avLst/>
                </a:prstGeom>
                <a:noFill/>
              </p:spPr>
              <p:txBody>
                <a:bodyPr wrap="none" rtlCol="0">
                  <a:spAutoFit/>
                </a:bodyPr>
                <a:lstStyle/>
                <a:p>
                  <a:r>
                    <a:rPr lang="en-US" sz="1600" dirty="0"/>
                    <a:t>300</a:t>
                  </a:r>
                </a:p>
              </p:txBody>
            </p:sp>
          </p:grpSp>
          <p:graphicFrame>
            <p:nvGraphicFramePr>
              <p:cNvPr id="16" name="Chart 15"/>
              <p:cNvGraphicFramePr>
                <a:graphicFrameLocks/>
              </p:cNvGraphicFramePr>
              <p:nvPr>
                <p:extLst>
                  <p:ext uri="{D42A27DB-BD31-4B8C-83A1-F6EECF244321}">
                    <p14:modId xmlns:p14="http://schemas.microsoft.com/office/powerpoint/2010/main" val="1828389807"/>
                  </p:ext>
                </p:extLst>
              </p:nvPr>
            </p:nvGraphicFramePr>
            <p:xfrm>
              <a:off x="1006522" y="1153588"/>
              <a:ext cx="6942045" cy="4027395"/>
            </p:xfrm>
            <a:graphic>
              <a:graphicData uri="http://schemas.openxmlformats.org/drawingml/2006/chart">
                <c:chart xmlns:c="http://schemas.openxmlformats.org/drawingml/2006/chart" xmlns:r="http://schemas.openxmlformats.org/officeDocument/2006/relationships" r:id="rId2"/>
              </a:graphicData>
            </a:graphic>
          </p:graphicFrame>
          <p:sp>
            <p:nvSpPr>
              <p:cNvPr id="11" name="Rectangle 10"/>
              <p:cNvSpPr/>
              <p:nvPr/>
            </p:nvSpPr>
            <p:spPr>
              <a:xfrm>
                <a:off x="1700227" y="4235069"/>
                <a:ext cx="3546829" cy="781346"/>
              </a:xfrm>
              <a:prstGeom prst="rect">
                <a:avLst/>
              </a:prstGeom>
              <a:solidFill>
                <a:srgbClr val="6600FF">
                  <a:alpha val="2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247056" y="3473691"/>
                <a:ext cx="1332817" cy="1551139"/>
              </a:xfrm>
              <a:prstGeom prst="rect">
                <a:avLst/>
              </a:prstGeom>
              <a:solidFill>
                <a:srgbClr val="3399FF">
                  <a:alpha val="2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579875" y="2738745"/>
                <a:ext cx="819017" cy="2275854"/>
              </a:xfrm>
              <a:prstGeom prst="rect">
                <a:avLst/>
              </a:prstGeom>
              <a:solidFill>
                <a:srgbClr val="66FF33">
                  <a:alpha val="2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7398892" y="1952370"/>
                <a:ext cx="412403" cy="3042642"/>
              </a:xfrm>
              <a:prstGeom prst="rect">
                <a:avLst/>
              </a:prstGeom>
              <a:solidFill>
                <a:srgbClr val="FF9966">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741443" y="2944845"/>
                <a:ext cx="2875595" cy="369332"/>
              </a:xfrm>
              <a:prstGeom prst="rect">
                <a:avLst/>
              </a:prstGeom>
              <a:noFill/>
            </p:spPr>
            <p:txBody>
              <a:bodyPr wrap="none" rtlCol="0">
                <a:spAutoFit/>
              </a:bodyPr>
              <a:lstStyle/>
              <a:p>
                <a:r>
                  <a:rPr lang="en-US" dirty="0"/>
                  <a:t>25% of </a:t>
                </a:r>
                <a:r>
                  <a:rPr lang="en-US" dirty="0" smtClean="0"/>
                  <a:t>Engineering Students</a:t>
                </a:r>
                <a:endParaRPr lang="en-US" dirty="0"/>
              </a:p>
            </p:txBody>
          </p:sp>
          <p:cxnSp>
            <p:nvCxnSpPr>
              <p:cNvPr id="21" name="Straight Arrow Connector 20"/>
              <p:cNvCxnSpPr/>
              <p:nvPr/>
            </p:nvCxnSpPr>
            <p:spPr>
              <a:xfrm>
                <a:off x="2749128" y="4247275"/>
                <a:ext cx="0" cy="767324"/>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948007" y="4687120"/>
                <a:ext cx="1342917" cy="351334"/>
              </a:xfrm>
              <a:prstGeom prst="rect">
                <a:avLst/>
              </a:prstGeom>
              <a:noFill/>
            </p:spPr>
            <p:txBody>
              <a:bodyPr wrap="none" rtlCol="0">
                <a:spAutoFit/>
              </a:bodyPr>
              <a:lstStyle/>
              <a:p>
                <a:r>
                  <a:rPr lang="en-US" sz="1600" dirty="0">
                    <a:solidFill>
                      <a:srgbClr val="4900B4"/>
                    </a:solidFill>
                  </a:rPr>
                  <a:t>204 Schools</a:t>
                </a:r>
              </a:p>
            </p:txBody>
          </p:sp>
          <p:sp>
            <p:nvSpPr>
              <p:cNvPr id="25" name="TextBox 24"/>
              <p:cNvSpPr txBox="1"/>
              <p:nvPr/>
            </p:nvSpPr>
            <p:spPr>
              <a:xfrm>
                <a:off x="5423818" y="4698990"/>
                <a:ext cx="1224027" cy="351334"/>
              </a:xfrm>
              <a:prstGeom prst="rect">
                <a:avLst/>
              </a:prstGeom>
              <a:noFill/>
            </p:spPr>
            <p:txBody>
              <a:bodyPr wrap="none" rtlCol="0">
                <a:spAutoFit/>
              </a:bodyPr>
              <a:lstStyle/>
              <a:p>
                <a:r>
                  <a:rPr lang="en-US" sz="1600" dirty="0">
                    <a:solidFill>
                      <a:srgbClr val="000099"/>
                    </a:solidFill>
                  </a:rPr>
                  <a:t>74 Schools</a:t>
                </a:r>
              </a:p>
            </p:txBody>
          </p:sp>
          <p:sp>
            <p:nvSpPr>
              <p:cNvPr id="26" name="TextBox 25"/>
              <p:cNvSpPr txBox="1"/>
              <p:nvPr/>
            </p:nvSpPr>
            <p:spPr>
              <a:xfrm rot="16200000">
                <a:off x="6647305" y="4300560"/>
                <a:ext cx="1113224" cy="386303"/>
              </a:xfrm>
              <a:prstGeom prst="rect">
                <a:avLst/>
              </a:prstGeom>
              <a:noFill/>
            </p:spPr>
            <p:txBody>
              <a:bodyPr wrap="none" rtlCol="0">
                <a:spAutoFit/>
              </a:bodyPr>
              <a:lstStyle/>
              <a:p>
                <a:r>
                  <a:rPr lang="en-US" sz="1600" dirty="0">
                    <a:solidFill>
                      <a:srgbClr val="006600"/>
                    </a:solidFill>
                  </a:rPr>
                  <a:t>40 Schools</a:t>
                </a:r>
              </a:p>
            </p:txBody>
          </p:sp>
          <p:sp>
            <p:nvSpPr>
              <p:cNvPr id="27" name="TextBox 26"/>
              <p:cNvSpPr txBox="1"/>
              <p:nvPr/>
            </p:nvSpPr>
            <p:spPr>
              <a:xfrm rot="16200000">
                <a:off x="7121145" y="4307357"/>
                <a:ext cx="1113224" cy="386303"/>
              </a:xfrm>
              <a:prstGeom prst="rect">
                <a:avLst/>
              </a:prstGeom>
              <a:noFill/>
            </p:spPr>
            <p:txBody>
              <a:bodyPr wrap="none" rtlCol="0">
                <a:spAutoFit/>
              </a:bodyPr>
              <a:lstStyle/>
              <a:p>
                <a:r>
                  <a:rPr lang="en-US" sz="1600" dirty="0">
                    <a:solidFill>
                      <a:srgbClr val="993300"/>
                    </a:solidFill>
                  </a:rPr>
                  <a:t>20 Schools</a:t>
                </a:r>
              </a:p>
            </p:txBody>
          </p:sp>
          <p:cxnSp>
            <p:nvCxnSpPr>
              <p:cNvPr id="31" name="Straight Arrow Connector 30"/>
              <p:cNvCxnSpPr/>
              <p:nvPr/>
            </p:nvCxnSpPr>
            <p:spPr>
              <a:xfrm>
                <a:off x="2749128" y="3485275"/>
                <a:ext cx="0" cy="767324"/>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2749128" y="2742945"/>
                <a:ext cx="0" cy="767324"/>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2749128" y="1971420"/>
                <a:ext cx="0" cy="767324"/>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2749128" y="1971421"/>
                <a:ext cx="4649763" cy="1527267"/>
                <a:chOff x="4931724" y="1433035"/>
                <a:chExt cx="5285773" cy="1527267"/>
              </a:xfrm>
            </p:grpSpPr>
            <p:cxnSp>
              <p:nvCxnSpPr>
                <p:cNvPr id="35" name="Straight Connector 34"/>
                <p:cNvCxnSpPr/>
                <p:nvPr/>
              </p:nvCxnSpPr>
              <p:spPr>
                <a:xfrm>
                  <a:off x="4931724" y="1433035"/>
                  <a:ext cx="528577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4931724" y="2200358"/>
                  <a:ext cx="4354729" cy="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4976655" y="2946891"/>
                  <a:ext cx="2794672" cy="1341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cxnSp>
            <p:nvCxnSpPr>
              <p:cNvPr id="3" name="Straight Arrow Connector 2"/>
              <p:cNvCxnSpPr/>
              <p:nvPr/>
            </p:nvCxnSpPr>
            <p:spPr>
              <a:xfrm>
                <a:off x="1700227" y="4995012"/>
                <a:ext cx="6493725"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1700228" y="1442847"/>
                <a:ext cx="0" cy="357175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rot="16200000">
                <a:off x="-579957" y="2941941"/>
                <a:ext cx="2747804" cy="369332"/>
              </a:xfrm>
              <a:prstGeom prst="rect">
                <a:avLst/>
              </a:prstGeom>
              <a:noFill/>
            </p:spPr>
            <p:txBody>
              <a:bodyPr wrap="none" rtlCol="0">
                <a:spAutoFit/>
              </a:bodyPr>
              <a:lstStyle/>
              <a:p>
                <a:r>
                  <a:rPr lang="en-US" dirty="0" smtClean="0"/>
                  <a:t>Cumulative # Eng. Students</a:t>
                </a:r>
                <a:endParaRPr lang="en-US" dirty="0"/>
              </a:p>
            </p:txBody>
          </p:sp>
        </p:grpSp>
        <p:sp>
          <p:nvSpPr>
            <p:cNvPr id="40" name="TextBox 39"/>
            <p:cNvSpPr txBox="1"/>
            <p:nvPr/>
          </p:nvSpPr>
          <p:spPr>
            <a:xfrm>
              <a:off x="4670452" y="4020053"/>
              <a:ext cx="2359315" cy="369332"/>
            </a:xfrm>
            <a:prstGeom prst="rect">
              <a:avLst/>
            </a:prstGeom>
            <a:noFill/>
          </p:spPr>
          <p:txBody>
            <a:bodyPr wrap="none" rtlCol="0">
              <a:spAutoFit/>
            </a:bodyPr>
            <a:lstStyle/>
            <a:p>
              <a:r>
                <a:rPr lang="en-US" dirty="0" smtClean="0"/>
                <a:t>Program Sorted by Size</a:t>
              </a:r>
              <a:endParaRPr lang="en-US" dirty="0"/>
            </a:p>
          </p:txBody>
        </p:sp>
      </p:grpSp>
    </p:spTree>
    <p:extLst>
      <p:ext uri="{BB962C8B-B14F-4D97-AF65-F5344CB8AC3E}">
        <p14:creationId xmlns:p14="http://schemas.microsoft.com/office/powerpoint/2010/main" val="817951882"/>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7"/>
          <p:cNvGraphicFramePr>
            <a:graphicFrameLocks/>
          </p:cNvGraphicFramePr>
          <p:nvPr>
            <p:extLst>
              <p:ext uri="{D42A27DB-BD31-4B8C-83A1-F6EECF244321}">
                <p14:modId xmlns:p14="http://schemas.microsoft.com/office/powerpoint/2010/main" val="1158728384"/>
              </p:ext>
            </p:extLst>
          </p:nvPr>
        </p:nvGraphicFramePr>
        <p:xfrm>
          <a:off x="189781" y="189781"/>
          <a:ext cx="8363669" cy="5982419"/>
        </p:xfrm>
        <a:graphic>
          <a:graphicData uri="http://schemas.openxmlformats.org/drawingml/2006/chart">
            <c:chart xmlns:c="http://schemas.openxmlformats.org/drawingml/2006/chart" xmlns:r="http://schemas.openxmlformats.org/officeDocument/2006/relationships" r:id="rId2"/>
          </a:graphicData>
        </a:graphic>
      </p:graphicFrame>
      <p:grpSp>
        <p:nvGrpSpPr>
          <p:cNvPr id="17" name="Group 16"/>
          <p:cNvGrpSpPr/>
          <p:nvPr/>
        </p:nvGrpSpPr>
        <p:grpSpPr>
          <a:xfrm>
            <a:off x="1152177" y="765775"/>
            <a:ext cx="3802333" cy="2173856"/>
            <a:chOff x="1859543" y="1421382"/>
            <a:chExt cx="3802333" cy="2173856"/>
          </a:xfrm>
        </p:grpSpPr>
        <p:sp>
          <p:nvSpPr>
            <p:cNvPr id="16" name="Rectangle 15"/>
            <p:cNvSpPr/>
            <p:nvPr/>
          </p:nvSpPr>
          <p:spPr>
            <a:xfrm>
              <a:off x="1859543" y="1421382"/>
              <a:ext cx="3802333" cy="217385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p:cNvGrpSpPr/>
            <p:nvPr/>
          </p:nvGrpSpPr>
          <p:grpSpPr>
            <a:xfrm>
              <a:off x="1942236" y="1486896"/>
              <a:ext cx="3549817" cy="2031325"/>
              <a:chOff x="2401262" y="1696356"/>
              <a:chExt cx="3549817" cy="2031325"/>
            </a:xfrm>
          </p:grpSpPr>
          <p:grpSp>
            <p:nvGrpSpPr>
              <p:cNvPr id="13" name="Group 12"/>
              <p:cNvGrpSpPr/>
              <p:nvPr/>
            </p:nvGrpSpPr>
            <p:grpSpPr>
              <a:xfrm>
                <a:off x="2408996" y="1696356"/>
                <a:ext cx="3542083" cy="2031325"/>
                <a:chOff x="2943833" y="1546832"/>
                <a:chExt cx="3542083" cy="2031325"/>
              </a:xfrm>
            </p:grpSpPr>
            <p:pic>
              <p:nvPicPr>
                <p:cNvPr id="11" name="Picture 10"/>
                <p:cNvPicPr>
                  <a:picLocks noChangeAspect="1"/>
                </p:cNvPicPr>
                <p:nvPr/>
              </p:nvPicPr>
              <p:blipFill>
                <a:blip r:embed="rId3"/>
                <a:stretch>
                  <a:fillRect/>
                </a:stretch>
              </p:blipFill>
              <p:spPr>
                <a:xfrm>
                  <a:off x="2943833" y="1610265"/>
                  <a:ext cx="3542083" cy="1904460"/>
                </a:xfrm>
                <a:prstGeom prst="rect">
                  <a:avLst/>
                </a:prstGeom>
                <a:solidFill>
                  <a:schemeClr val="bg1"/>
                </a:solidFill>
                <a:ln>
                  <a:noFill/>
                </a:ln>
              </p:spPr>
            </p:pic>
            <p:sp>
              <p:nvSpPr>
                <p:cNvPr id="12" name="TextBox 11"/>
                <p:cNvSpPr txBox="1"/>
                <p:nvPr/>
              </p:nvSpPr>
              <p:spPr>
                <a:xfrm>
                  <a:off x="2943833" y="1546832"/>
                  <a:ext cx="600090" cy="2031325"/>
                </a:xfrm>
                <a:prstGeom prst="rect">
                  <a:avLst/>
                </a:prstGeom>
                <a:solidFill>
                  <a:schemeClr val="bg1"/>
                </a:solidFill>
              </p:spPr>
              <p:txBody>
                <a:bodyPr wrap="square" rtlCol="0">
                  <a:spAutoFit/>
                </a:bodyPr>
                <a:lstStyle/>
                <a:p>
                  <a:pPr algn="r">
                    <a:lnSpc>
                      <a:spcPct val="150000"/>
                    </a:lnSpc>
                  </a:pPr>
                  <a:r>
                    <a:rPr lang="en-US" sz="1400" dirty="0" smtClean="0"/>
                    <a:t>10</a:t>
                  </a:r>
                  <a:r>
                    <a:rPr lang="en-US" sz="1400" baseline="30000" dirty="0" smtClean="0"/>
                    <a:t>7</a:t>
                  </a:r>
                </a:p>
                <a:p>
                  <a:pPr algn="r">
                    <a:lnSpc>
                      <a:spcPct val="150000"/>
                    </a:lnSpc>
                  </a:pPr>
                  <a:r>
                    <a:rPr lang="en-US" sz="1400" dirty="0" smtClean="0"/>
                    <a:t>10</a:t>
                  </a:r>
                  <a:r>
                    <a:rPr lang="en-US" sz="1400" baseline="30000" dirty="0" smtClean="0"/>
                    <a:t>6</a:t>
                  </a:r>
                </a:p>
                <a:p>
                  <a:pPr algn="r">
                    <a:lnSpc>
                      <a:spcPct val="150000"/>
                    </a:lnSpc>
                  </a:pPr>
                  <a:r>
                    <a:rPr lang="en-US" sz="1400" dirty="0" smtClean="0"/>
                    <a:t>10</a:t>
                  </a:r>
                  <a:r>
                    <a:rPr lang="en-US" sz="1400" baseline="30000" dirty="0" smtClean="0"/>
                    <a:t>5</a:t>
                  </a:r>
                </a:p>
                <a:p>
                  <a:pPr algn="r">
                    <a:lnSpc>
                      <a:spcPct val="150000"/>
                    </a:lnSpc>
                  </a:pPr>
                  <a:r>
                    <a:rPr lang="en-US" sz="1400" dirty="0" smtClean="0"/>
                    <a:t>10</a:t>
                  </a:r>
                  <a:r>
                    <a:rPr lang="en-US" sz="1400" baseline="30000" dirty="0" smtClean="0"/>
                    <a:t>4</a:t>
                  </a:r>
                </a:p>
                <a:p>
                  <a:pPr algn="r">
                    <a:lnSpc>
                      <a:spcPct val="150000"/>
                    </a:lnSpc>
                  </a:pPr>
                  <a:r>
                    <a:rPr lang="en-US" sz="1400" dirty="0" smtClean="0"/>
                    <a:t>10</a:t>
                  </a:r>
                  <a:r>
                    <a:rPr lang="en-US" sz="1400" baseline="30000" dirty="0" smtClean="0"/>
                    <a:t>3</a:t>
                  </a:r>
                </a:p>
                <a:p>
                  <a:pPr algn="r">
                    <a:lnSpc>
                      <a:spcPct val="150000"/>
                    </a:lnSpc>
                  </a:pPr>
                  <a:r>
                    <a:rPr lang="en-US" sz="1400" dirty="0" smtClean="0"/>
                    <a:t>10</a:t>
                  </a:r>
                  <a:r>
                    <a:rPr lang="en-US" sz="1400" baseline="30000" dirty="0" smtClean="0"/>
                    <a:t>2</a:t>
                  </a:r>
                  <a:endParaRPr lang="en-US" sz="1400" baseline="30000" dirty="0"/>
                </a:p>
              </p:txBody>
            </p:sp>
          </p:grpSp>
          <p:sp>
            <p:nvSpPr>
              <p:cNvPr id="14" name="TextBox 13"/>
              <p:cNvSpPr txBox="1"/>
              <p:nvPr/>
            </p:nvSpPr>
            <p:spPr>
              <a:xfrm rot="16200000">
                <a:off x="2298510" y="2558129"/>
                <a:ext cx="513282" cy="307777"/>
              </a:xfrm>
              <a:prstGeom prst="rect">
                <a:avLst/>
              </a:prstGeom>
              <a:noFill/>
            </p:spPr>
            <p:txBody>
              <a:bodyPr wrap="none" rtlCol="0">
                <a:spAutoFit/>
              </a:bodyPr>
              <a:lstStyle/>
              <a:p>
                <a:r>
                  <a:rPr lang="en-US" sz="1400" b="1" dirty="0" smtClean="0"/>
                  <a:t>US $</a:t>
                </a:r>
                <a:endParaRPr lang="en-US" sz="1400" b="1" dirty="0"/>
              </a:p>
            </p:txBody>
          </p:sp>
        </p:grpSp>
      </p:grpSp>
      <p:graphicFrame>
        <p:nvGraphicFramePr>
          <p:cNvPr id="7" name="Chart 6"/>
          <p:cNvGraphicFramePr>
            <a:graphicFrameLocks/>
          </p:cNvGraphicFramePr>
          <p:nvPr>
            <p:extLst>
              <p:ext uri="{D42A27DB-BD31-4B8C-83A1-F6EECF244321}">
                <p14:modId xmlns:p14="http://schemas.microsoft.com/office/powerpoint/2010/main" val="3144611640"/>
              </p:ext>
            </p:extLst>
          </p:nvPr>
        </p:nvGraphicFramePr>
        <p:xfrm>
          <a:off x="1898650" y="1794324"/>
          <a:ext cx="5619459"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19" name="Freeform 18"/>
          <p:cNvSpPr/>
          <p:nvPr/>
        </p:nvSpPr>
        <p:spPr>
          <a:xfrm>
            <a:off x="2988668" y="2733838"/>
            <a:ext cx="2400796" cy="1195712"/>
          </a:xfrm>
          <a:custGeom>
            <a:avLst/>
            <a:gdLst>
              <a:gd name="connsiteX0" fmla="*/ 817258 w 2400796"/>
              <a:gd name="connsiteY0" fmla="*/ 1215 h 1195712"/>
              <a:gd name="connsiteX1" fmla="*/ 207658 w 2400796"/>
              <a:gd name="connsiteY1" fmla="*/ 271509 h 1195712"/>
              <a:gd name="connsiteX2" fmla="*/ 63885 w 2400796"/>
              <a:gd name="connsiteY2" fmla="*/ 817849 h 1195712"/>
              <a:gd name="connsiteX3" fmla="*/ 1173817 w 2400796"/>
              <a:gd name="connsiteY3" fmla="*/ 1180158 h 1195712"/>
              <a:gd name="connsiteX4" fmla="*/ 2243492 w 2400796"/>
              <a:gd name="connsiteY4" fmla="*/ 1093894 h 1195712"/>
              <a:gd name="connsiteX5" fmla="*/ 2301002 w 2400796"/>
              <a:gd name="connsiteY5" fmla="*/ 771841 h 1195712"/>
              <a:gd name="connsiteX6" fmla="*/ 1340594 w 2400796"/>
              <a:gd name="connsiteY6" fmla="*/ 369275 h 1195712"/>
              <a:gd name="connsiteX7" fmla="*/ 817258 w 2400796"/>
              <a:gd name="connsiteY7" fmla="*/ 1215 h 1195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00796" h="1195712">
                <a:moveTo>
                  <a:pt x="817258" y="1215"/>
                </a:moveTo>
                <a:cubicBezTo>
                  <a:pt x="628435" y="-15079"/>
                  <a:pt x="333220" y="135403"/>
                  <a:pt x="207658" y="271509"/>
                </a:cubicBezTo>
                <a:cubicBezTo>
                  <a:pt x="82096" y="407615"/>
                  <a:pt x="-97141" y="666408"/>
                  <a:pt x="63885" y="817849"/>
                </a:cubicBezTo>
                <a:cubicBezTo>
                  <a:pt x="224911" y="969290"/>
                  <a:pt x="810549" y="1134151"/>
                  <a:pt x="1173817" y="1180158"/>
                </a:cubicBezTo>
                <a:cubicBezTo>
                  <a:pt x="1537085" y="1226166"/>
                  <a:pt x="2055628" y="1161947"/>
                  <a:pt x="2243492" y="1093894"/>
                </a:cubicBezTo>
                <a:cubicBezTo>
                  <a:pt x="2431356" y="1025841"/>
                  <a:pt x="2451485" y="892611"/>
                  <a:pt x="2301002" y="771841"/>
                </a:cubicBezTo>
                <a:cubicBezTo>
                  <a:pt x="2150519" y="651071"/>
                  <a:pt x="1583092" y="498671"/>
                  <a:pt x="1340594" y="369275"/>
                </a:cubicBezTo>
                <a:cubicBezTo>
                  <a:pt x="1098096" y="239879"/>
                  <a:pt x="1006081" y="17509"/>
                  <a:pt x="817258" y="1215"/>
                </a:cubicBezTo>
                <a:close/>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714500" y="6159500"/>
            <a:ext cx="5553661" cy="369332"/>
          </a:xfrm>
          <a:prstGeom prst="rect">
            <a:avLst/>
          </a:prstGeom>
          <a:noFill/>
        </p:spPr>
        <p:txBody>
          <a:bodyPr wrap="none" rtlCol="0">
            <a:spAutoFit/>
          </a:bodyPr>
          <a:lstStyle/>
          <a:p>
            <a:r>
              <a:rPr lang="en-US" dirty="0" smtClean="0"/>
              <a:t>Universities Rank Ordered by Assets per Student Enrolled</a:t>
            </a:r>
            <a:endParaRPr lang="en-US" dirty="0"/>
          </a:p>
        </p:txBody>
      </p:sp>
    </p:spTree>
    <p:extLst>
      <p:ext uri="{BB962C8B-B14F-4D97-AF65-F5344CB8AC3E}">
        <p14:creationId xmlns:p14="http://schemas.microsoft.com/office/powerpoint/2010/main" val="205836006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5956" y="2885118"/>
            <a:ext cx="2569037" cy="1107996"/>
          </a:xfrm>
          <a:prstGeom prst="rect">
            <a:avLst/>
          </a:prstGeom>
        </p:spPr>
        <p:txBody>
          <a:bodyPr wrap="none">
            <a:spAutoFit/>
          </a:bodyPr>
          <a:lstStyle/>
          <a:p>
            <a:pPr>
              <a:lnSpc>
                <a:spcPct val="150000"/>
              </a:lnSpc>
            </a:pPr>
            <a:r>
              <a:rPr lang="en-US" sz="4400" b="1" dirty="0"/>
              <a:t>C</a:t>
            </a:r>
            <a:r>
              <a:rPr lang="en-US" sz="3600" dirty="0"/>
              <a:t>ompetition</a:t>
            </a:r>
          </a:p>
        </p:txBody>
      </p:sp>
    </p:spTree>
    <p:extLst>
      <p:ext uri="{BB962C8B-B14F-4D97-AF65-F5344CB8AC3E}">
        <p14:creationId xmlns:p14="http://schemas.microsoft.com/office/powerpoint/2010/main" val="3287717752"/>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a:graphicFrameLocks/>
          </p:cNvGraphicFramePr>
          <p:nvPr>
            <p:extLst>
              <p:ext uri="{D42A27DB-BD31-4B8C-83A1-F6EECF244321}">
                <p14:modId xmlns:p14="http://schemas.microsoft.com/office/powerpoint/2010/main" val="2205553517"/>
              </p:ext>
            </p:extLst>
          </p:nvPr>
        </p:nvGraphicFramePr>
        <p:xfrm>
          <a:off x="1301750" y="1479550"/>
          <a:ext cx="6502400" cy="401955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rot="16200000">
            <a:off x="-193736" y="3234267"/>
            <a:ext cx="2326741" cy="369332"/>
          </a:xfrm>
          <a:prstGeom prst="rect">
            <a:avLst/>
          </a:prstGeom>
          <a:noFill/>
        </p:spPr>
        <p:txBody>
          <a:bodyPr wrap="none" rtlCol="0">
            <a:spAutoFit/>
          </a:bodyPr>
          <a:lstStyle/>
          <a:p>
            <a:r>
              <a:rPr lang="en-US" b="1" dirty="0" smtClean="0"/>
              <a:t>Average Tuition (US $)</a:t>
            </a:r>
            <a:endParaRPr lang="en-US" b="1" dirty="0"/>
          </a:p>
        </p:txBody>
      </p:sp>
      <p:sp>
        <p:nvSpPr>
          <p:cNvPr id="4" name="TextBox 3"/>
          <p:cNvSpPr txBox="1"/>
          <p:nvPr/>
        </p:nvSpPr>
        <p:spPr>
          <a:xfrm>
            <a:off x="4157134" y="2040467"/>
            <a:ext cx="1995483" cy="369332"/>
          </a:xfrm>
          <a:prstGeom prst="rect">
            <a:avLst/>
          </a:prstGeom>
          <a:noFill/>
        </p:spPr>
        <p:txBody>
          <a:bodyPr wrap="none" rtlCol="0">
            <a:spAutoFit/>
          </a:bodyPr>
          <a:lstStyle/>
          <a:p>
            <a:r>
              <a:rPr lang="en-US" dirty="0" smtClean="0">
                <a:solidFill>
                  <a:srgbClr val="000099"/>
                </a:solidFill>
              </a:rPr>
              <a:t>Private Universities</a:t>
            </a:r>
            <a:endParaRPr lang="en-US" dirty="0">
              <a:solidFill>
                <a:srgbClr val="000099"/>
              </a:solidFill>
            </a:endParaRPr>
          </a:p>
        </p:txBody>
      </p:sp>
      <p:sp>
        <p:nvSpPr>
          <p:cNvPr id="5" name="TextBox 4"/>
          <p:cNvSpPr txBox="1"/>
          <p:nvPr/>
        </p:nvSpPr>
        <p:spPr>
          <a:xfrm>
            <a:off x="4741334" y="3335866"/>
            <a:ext cx="2227105" cy="369332"/>
          </a:xfrm>
          <a:prstGeom prst="rect">
            <a:avLst/>
          </a:prstGeom>
          <a:noFill/>
        </p:spPr>
        <p:txBody>
          <a:bodyPr wrap="none" rtlCol="0">
            <a:spAutoFit/>
          </a:bodyPr>
          <a:lstStyle/>
          <a:p>
            <a:r>
              <a:rPr lang="en-US" dirty="0" smtClean="0">
                <a:solidFill>
                  <a:schemeClr val="tx1">
                    <a:lumMod val="75000"/>
                    <a:lumOff val="25000"/>
                  </a:schemeClr>
                </a:solidFill>
              </a:rPr>
              <a:t>Consumer Price Index</a:t>
            </a:r>
            <a:endParaRPr lang="en-US" dirty="0">
              <a:solidFill>
                <a:schemeClr val="tx1">
                  <a:lumMod val="75000"/>
                  <a:lumOff val="25000"/>
                </a:schemeClr>
              </a:solidFill>
            </a:endParaRPr>
          </a:p>
        </p:txBody>
      </p:sp>
      <p:sp>
        <p:nvSpPr>
          <p:cNvPr id="6" name="TextBox 5"/>
          <p:cNvSpPr txBox="1"/>
          <p:nvPr/>
        </p:nvSpPr>
        <p:spPr>
          <a:xfrm>
            <a:off x="3555999" y="5486400"/>
            <a:ext cx="2547768" cy="369332"/>
          </a:xfrm>
          <a:prstGeom prst="rect">
            <a:avLst/>
          </a:prstGeom>
          <a:noFill/>
        </p:spPr>
        <p:txBody>
          <a:bodyPr wrap="none" rtlCol="0">
            <a:spAutoFit/>
          </a:bodyPr>
          <a:lstStyle/>
          <a:p>
            <a:r>
              <a:rPr lang="en-US" dirty="0" smtClean="0"/>
              <a:t>Academic Year Beginning</a:t>
            </a:r>
            <a:endParaRPr lang="en-US" dirty="0"/>
          </a:p>
        </p:txBody>
      </p:sp>
      <p:sp>
        <p:nvSpPr>
          <p:cNvPr id="7" name="TextBox 6"/>
          <p:cNvSpPr txBox="1"/>
          <p:nvPr/>
        </p:nvSpPr>
        <p:spPr>
          <a:xfrm>
            <a:off x="0" y="0"/>
            <a:ext cx="2853666" cy="461665"/>
          </a:xfrm>
          <a:prstGeom prst="rect">
            <a:avLst/>
          </a:prstGeom>
          <a:noFill/>
        </p:spPr>
        <p:txBody>
          <a:bodyPr wrap="none" rtlCol="0">
            <a:spAutoFit/>
          </a:bodyPr>
          <a:lstStyle/>
          <a:p>
            <a:r>
              <a:rPr lang="en-US" sz="2400" dirty="0" smtClean="0"/>
              <a:t>Rising Cost of College</a:t>
            </a:r>
            <a:endParaRPr lang="en-US" sz="2400" dirty="0"/>
          </a:p>
        </p:txBody>
      </p:sp>
    </p:spTree>
    <p:extLst>
      <p:ext uri="{BB962C8B-B14F-4D97-AF65-F5344CB8AC3E}">
        <p14:creationId xmlns:p14="http://schemas.microsoft.com/office/powerpoint/2010/main" val="2278907926"/>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638675" y="115669"/>
            <a:ext cx="3505200" cy="369332"/>
          </a:xfrm>
          <a:prstGeom prst="rect">
            <a:avLst/>
          </a:prstGeom>
          <a:noFill/>
        </p:spPr>
        <p:txBody>
          <a:bodyPr wrap="square" rtlCol="0">
            <a:spAutoFit/>
          </a:bodyPr>
          <a:lstStyle/>
          <a:p>
            <a:pPr algn="ctr"/>
            <a:r>
              <a:rPr lang="en-US" b="1" dirty="0" smtClean="0">
                <a:solidFill>
                  <a:schemeClr val="bg1"/>
                </a:solidFill>
              </a:rPr>
              <a:t>Present Disruptors</a:t>
            </a:r>
          </a:p>
        </p:txBody>
      </p:sp>
      <p:pic>
        <p:nvPicPr>
          <p:cNvPr id="19" name="Picture 18"/>
          <p:cNvPicPr>
            <a:picLocks noChangeAspect="1"/>
          </p:cNvPicPr>
          <p:nvPr/>
        </p:nvPicPr>
        <p:blipFill>
          <a:blip r:embed="rId2" cstate="print"/>
          <a:stretch>
            <a:fillRect/>
          </a:stretch>
        </p:blipFill>
        <p:spPr>
          <a:xfrm>
            <a:off x="635666" y="1661889"/>
            <a:ext cx="8006018" cy="3659894"/>
          </a:xfrm>
          <a:prstGeom prst="rect">
            <a:avLst/>
          </a:prstGeom>
          <a:ln w="28575">
            <a:solidFill>
              <a:schemeClr val="tx1"/>
            </a:solidFill>
          </a:ln>
        </p:spPr>
      </p:pic>
      <p:sp>
        <p:nvSpPr>
          <p:cNvPr id="2" name="TextBox 1"/>
          <p:cNvSpPr txBox="1"/>
          <p:nvPr/>
        </p:nvSpPr>
        <p:spPr>
          <a:xfrm>
            <a:off x="0" y="0"/>
            <a:ext cx="5300700" cy="461665"/>
          </a:xfrm>
          <a:prstGeom prst="rect">
            <a:avLst/>
          </a:prstGeom>
          <a:noFill/>
        </p:spPr>
        <p:txBody>
          <a:bodyPr wrap="none" rtlCol="0">
            <a:spAutoFit/>
          </a:bodyPr>
          <a:lstStyle/>
          <a:p>
            <a:r>
              <a:rPr lang="en-US" sz="2400" dirty="0" smtClean="0"/>
              <a:t>Geographical Distribution of Early MOOC</a:t>
            </a:r>
            <a:endParaRPr lang="en-US" sz="2400" dirty="0"/>
          </a:p>
        </p:txBody>
      </p:sp>
    </p:spTree>
    <p:extLst>
      <p:ext uri="{BB962C8B-B14F-4D97-AF65-F5344CB8AC3E}">
        <p14:creationId xmlns:p14="http://schemas.microsoft.com/office/powerpoint/2010/main" val="15706644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7-10-08 at 10.22.56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4900" y="190500"/>
            <a:ext cx="7181671" cy="6540277"/>
          </a:xfrm>
          <a:prstGeom prst="rect">
            <a:avLst/>
          </a:prstGeom>
          <a:ln>
            <a:solidFill>
              <a:schemeClr val="tx1"/>
            </a:solidFill>
          </a:ln>
        </p:spPr>
      </p:pic>
    </p:spTree>
    <p:extLst>
      <p:ext uri="{BB962C8B-B14F-4D97-AF65-F5344CB8AC3E}">
        <p14:creationId xmlns:p14="http://schemas.microsoft.com/office/powerpoint/2010/main" val="3008834695"/>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03974" y="2784218"/>
            <a:ext cx="2097626" cy="1085810"/>
          </a:xfrm>
          <a:prstGeom prst="rect">
            <a:avLst/>
          </a:prstGeom>
        </p:spPr>
        <p:txBody>
          <a:bodyPr wrap="none">
            <a:spAutoFit/>
          </a:bodyPr>
          <a:lstStyle/>
          <a:p>
            <a:pPr>
              <a:lnSpc>
                <a:spcPct val="150000"/>
              </a:lnSpc>
            </a:pPr>
            <a:r>
              <a:rPr lang="en-US" sz="4800" b="1" dirty="0" smtClean="0"/>
              <a:t>A</a:t>
            </a:r>
            <a:r>
              <a:rPr lang="en-US" sz="3600" dirty="0" smtClean="0"/>
              <a:t>pproach</a:t>
            </a:r>
            <a:endParaRPr lang="en-US" sz="2800" dirty="0"/>
          </a:p>
        </p:txBody>
      </p:sp>
    </p:spTree>
    <p:extLst>
      <p:ext uri="{BB962C8B-B14F-4D97-AF65-F5344CB8AC3E}">
        <p14:creationId xmlns:p14="http://schemas.microsoft.com/office/powerpoint/2010/main" val="893238959"/>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369261" y="663836"/>
            <a:ext cx="6487295" cy="4933683"/>
            <a:chOff x="416410" y="3005573"/>
            <a:chExt cx="5326175" cy="4061854"/>
          </a:xfrm>
        </p:grpSpPr>
        <p:cxnSp>
          <p:nvCxnSpPr>
            <p:cNvPr id="3" name="Straight Arrow Connector 2"/>
            <p:cNvCxnSpPr/>
            <p:nvPr/>
          </p:nvCxnSpPr>
          <p:spPr>
            <a:xfrm flipV="1">
              <a:off x="711684" y="5309419"/>
              <a:ext cx="3201555" cy="983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p:nvPr/>
          </p:nvCxnSpPr>
          <p:spPr>
            <a:xfrm flipV="1">
              <a:off x="2319587" y="3672028"/>
              <a:ext cx="2709" cy="307290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4329945" y="5082681"/>
              <a:ext cx="1412640" cy="380084"/>
            </a:xfrm>
            <a:prstGeom prst="rect">
              <a:avLst/>
            </a:prstGeom>
            <a:noFill/>
          </p:spPr>
          <p:txBody>
            <a:bodyPr wrap="none" rtlCol="0">
              <a:spAutoFit/>
            </a:bodyPr>
            <a:lstStyle/>
            <a:p>
              <a:r>
                <a:rPr lang="en-US" sz="2400" dirty="0" smtClean="0"/>
                <a:t>People Skills</a:t>
              </a:r>
              <a:endParaRPr lang="en-US" sz="2400" dirty="0"/>
            </a:p>
          </p:txBody>
        </p:sp>
        <p:sp>
          <p:nvSpPr>
            <p:cNvPr id="6" name="TextBox 5"/>
            <p:cNvSpPr txBox="1"/>
            <p:nvPr/>
          </p:nvSpPr>
          <p:spPr>
            <a:xfrm>
              <a:off x="1550367" y="3005573"/>
              <a:ext cx="1843634" cy="380084"/>
            </a:xfrm>
            <a:prstGeom prst="rect">
              <a:avLst/>
            </a:prstGeom>
            <a:noFill/>
          </p:spPr>
          <p:txBody>
            <a:bodyPr wrap="none" rtlCol="0">
              <a:spAutoFit/>
            </a:bodyPr>
            <a:lstStyle/>
            <a:p>
              <a:r>
                <a:rPr lang="en-US" sz="2400" dirty="0" smtClean="0"/>
                <a:t>Knowledge Skills</a:t>
              </a:r>
              <a:endParaRPr lang="en-US" sz="2400" dirty="0"/>
            </a:p>
          </p:txBody>
        </p:sp>
        <p:sp>
          <p:nvSpPr>
            <p:cNvPr id="7" name="TextBox 6"/>
            <p:cNvSpPr txBox="1"/>
            <p:nvPr/>
          </p:nvSpPr>
          <p:spPr>
            <a:xfrm>
              <a:off x="3931577" y="5078291"/>
              <a:ext cx="364202" cy="523220"/>
            </a:xfrm>
            <a:prstGeom prst="rect">
              <a:avLst/>
            </a:prstGeom>
            <a:noFill/>
          </p:spPr>
          <p:txBody>
            <a:bodyPr wrap="none" rtlCol="0">
              <a:spAutoFit/>
            </a:bodyPr>
            <a:lstStyle/>
            <a:p>
              <a:r>
                <a:rPr lang="en-US" sz="2800" b="1" dirty="0" smtClean="0">
                  <a:solidFill>
                    <a:srgbClr val="FF0000"/>
                  </a:solidFill>
                </a:rPr>
                <a:t>+</a:t>
              </a:r>
              <a:endParaRPr lang="en-US" sz="2800" b="1" dirty="0">
                <a:solidFill>
                  <a:srgbClr val="FF0000"/>
                </a:solidFill>
              </a:endParaRPr>
            </a:p>
          </p:txBody>
        </p:sp>
        <p:sp>
          <p:nvSpPr>
            <p:cNvPr id="8" name="TextBox 7"/>
            <p:cNvSpPr txBox="1"/>
            <p:nvPr/>
          </p:nvSpPr>
          <p:spPr>
            <a:xfrm>
              <a:off x="416410" y="5032004"/>
              <a:ext cx="254269" cy="481440"/>
            </a:xfrm>
            <a:prstGeom prst="rect">
              <a:avLst/>
            </a:prstGeom>
            <a:noFill/>
          </p:spPr>
          <p:txBody>
            <a:bodyPr wrap="none" rtlCol="0">
              <a:spAutoFit/>
            </a:bodyPr>
            <a:lstStyle/>
            <a:p>
              <a:r>
                <a:rPr lang="en-US" sz="3200" b="1" dirty="0" smtClean="0">
                  <a:solidFill>
                    <a:srgbClr val="0000FF"/>
                  </a:solidFill>
                </a:rPr>
                <a:t>-</a:t>
              </a:r>
              <a:endParaRPr lang="en-US" sz="3200" b="1" dirty="0">
                <a:solidFill>
                  <a:srgbClr val="0000FF"/>
                </a:solidFill>
              </a:endParaRPr>
            </a:p>
          </p:txBody>
        </p:sp>
        <p:sp>
          <p:nvSpPr>
            <p:cNvPr id="9" name="TextBox 8"/>
            <p:cNvSpPr txBox="1"/>
            <p:nvPr/>
          </p:nvSpPr>
          <p:spPr>
            <a:xfrm>
              <a:off x="2161702" y="3278743"/>
              <a:ext cx="364202" cy="523220"/>
            </a:xfrm>
            <a:prstGeom prst="rect">
              <a:avLst/>
            </a:prstGeom>
            <a:noFill/>
          </p:spPr>
          <p:txBody>
            <a:bodyPr wrap="none" rtlCol="0">
              <a:spAutoFit/>
            </a:bodyPr>
            <a:lstStyle/>
            <a:p>
              <a:r>
                <a:rPr lang="en-US" sz="2800" b="1" dirty="0" smtClean="0">
                  <a:solidFill>
                    <a:srgbClr val="FF0000"/>
                  </a:solidFill>
                </a:rPr>
                <a:t>+</a:t>
              </a:r>
              <a:endParaRPr lang="en-US" sz="2800" b="1" dirty="0">
                <a:solidFill>
                  <a:srgbClr val="FF0000"/>
                </a:solidFill>
              </a:endParaRPr>
            </a:p>
          </p:txBody>
        </p:sp>
        <p:sp>
          <p:nvSpPr>
            <p:cNvPr id="10" name="TextBox 9"/>
            <p:cNvSpPr txBox="1"/>
            <p:nvPr/>
          </p:nvSpPr>
          <p:spPr>
            <a:xfrm>
              <a:off x="2200808" y="6585987"/>
              <a:ext cx="254269" cy="481440"/>
            </a:xfrm>
            <a:prstGeom prst="rect">
              <a:avLst/>
            </a:prstGeom>
            <a:noFill/>
          </p:spPr>
          <p:txBody>
            <a:bodyPr wrap="none" rtlCol="0">
              <a:spAutoFit/>
            </a:bodyPr>
            <a:lstStyle/>
            <a:p>
              <a:r>
                <a:rPr lang="en-US" sz="3200" b="1" dirty="0" smtClean="0">
                  <a:solidFill>
                    <a:srgbClr val="0000FF"/>
                  </a:solidFill>
                </a:rPr>
                <a:t>-</a:t>
              </a:r>
              <a:endParaRPr lang="en-US" sz="3200" b="1" dirty="0">
                <a:solidFill>
                  <a:srgbClr val="0000FF"/>
                </a:solidFill>
              </a:endParaRPr>
            </a:p>
          </p:txBody>
        </p:sp>
      </p:grpSp>
      <p:sp>
        <p:nvSpPr>
          <p:cNvPr id="11" name="TextBox 10"/>
          <p:cNvSpPr txBox="1"/>
          <p:nvPr/>
        </p:nvSpPr>
        <p:spPr>
          <a:xfrm>
            <a:off x="4437345" y="2277404"/>
            <a:ext cx="707963" cy="369332"/>
          </a:xfrm>
          <a:prstGeom prst="rect">
            <a:avLst/>
          </a:prstGeom>
          <a:noFill/>
        </p:spPr>
        <p:txBody>
          <a:bodyPr wrap="square" rtlCol="0">
            <a:spAutoFit/>
          </a:bodyPr>
          <a:lstStyle/>
          <a:p>
            <a:r>
              <a:rPr lang="en-US" b="1" dirty="0" smtClean="0"/>
              <a:t>Hire</a:t>
            </a:r>
            <a:endParaRPr lang="en-US" b="1" dirty="0"/>
          </a:p>
        </p:txBody>
      </p:sp>
      <p:sp>
        <p:nvSpPr>
          <p:cNvPr id="12" name="TextBox 11"/>
          <p:cNvSpPr txBox="1"/>
          <p:nvPr/>
        </p:nvSpPr>
        <p:spPr>
          <a:xfrm>
            <a:off x="2006856" y="4151060"/>
            <a:ext cx="1535807" cy="369332"/>
          </a:xfrm>
          <a:prstGeom prst="rect">
            <a:avLst/>
          </a:prstGeom>
          <a:noFill/>
        </p:spPr>
        <p:txBody>
          <a:bodyPr wrap="square" rtlCol="0">
            <a:spAutoFit/>
          </a:bodyPr>
          <a:lstStyle/>
          <a:p>
            <a:r>
              <a:rPr lang="en-US" b="1" dirty="0" smtClean="0"/>
              <a:t>Do not hire</a:t>
            </a:r>
            <a:endParaRPr lang="en-US" b="1" dirty="0"/>
          </a:p>
        </p:txBody>
      </p:sp>
      <p:sp>
        <p:nvSpPr>
          <p:cNvPr id="13" name="TextBox 12"/>
          <p:cNvSpPr txBox="1"/>
          <p:nvPr/>
        </p:nvSpPr>
        <p:spPr>
          <a:xfrm>
            <a:off x="1944164" y="2138905"/>
            <a:ext cx="1335489" cy="646331"/>
          </a:xfrm>
          <a:prstGeom prst="rect">
            <a:avLst/>
          </a:prstGeom>
          <a:noFill/>
        </p:spPr>
        <p:txBody>
          <a:bodyPr wrap="square" rtlCol="0">
            <a:spAutoFit/>
          </a:bodyPr>
          <a:lstStyle/>
          <a:p>
            <a:pPr algn="ctr"/>
            <a:r>
              <a:rPr lang="en-US" b="1" dirty="0" smtClean="0"/>
              <a:t>Does not develop</a:t>
            </a:r>
            <a:endParaRPr lang="en-US" b="1" dirty="0"/>
          </a:p>
        </p:txBody>
      </p:sp>
      <p:sp>
        <p:nvSpPr>
          <p:cNvPr id="14" name="TextBox 13"/>
          <p:cNvSpPr txBox="1"/>
          <p:nvPr/>
        </p:nvSpPr>
        <p:spPr>
          <a:xfrm>
            <a:off x="4081561" y="4012560"/>
            <a:ext cx="1419532" cy="646331"/>
          </a:xfrm>
          <a:prstGeom prst="rect">
            <a:avLst/>
          </a:prstGeom>
          <a:noFill/>
        </p:spPr>
        <p:txBody>
          <a:bodyPr wrap="square" rtlCol="0">
            <a:spAutoFit/>
          </a:bodyPr>
          <a:lstStyle/>
          <a:p>
            <a:pPr algn="ctr"/>
            <a:r>
              <a:rPr lang="en-US" b="1" dirty="0" smtClean="0"/>
              <a:t>Is not respected</a:t>
            </a:r>
            <a:endParaRPr lang="en-US" b="1" dirty="0"/>
          </a:p>
        </p:txBody>
      </p:sp>
    </p:spTree>
    <p:extLst>
      <p:ext uri="{BB962C8B-B14F-4D97-AF65-F5344CB8AC3E}">
        <p14:creationId xmlns:p14="http://schemas.microsoft.com/office/powerpoint/2010/main" val="40899230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V="1">
            <a:off x="6111617" y="1625799"/>
            <a:ext cx="2719477" cy="832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p:nvPr/>
        </p:nvCxnSpPr>
        <p:spPr>
          <a:xfrm flipV="1">
            <a:off x="7477408" y="239152"/>
            <a:ext cx="2301" cy="260233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831094" y="1404251"/>
            <a:ext cx="312906" cy="400110"/>
          </a:xfrm>
          <a:prstGeom prst="rect">
            <a:avLst/>
          </a:prstGeom>
          <a:noFill/>
        </p:spPr>
        <p:txBody>
          <a:bodyPr wrap="none" rtlCol="0">
            <a:spAutoFit/>
          </a:bodyPr>
          <a:lstStyle/>
          <a:p>
            <a:r>
              <a:rPr lang="en-US" sz="2000" b="1" dirty="0" smtClean="0">
                <a:solidFill>
                  <a:srgbClr val="FF0000"/>
                </a:solidFill>
              </a:rPr>
              <a:t>+</a:t>
            </a:r>
            <a:endParaRPr lang="en-US" sz="2000" b="1" dirty="0">
              <a:solidFill>
                <a:srgbClr val="FF0000"/>
              </a:solidFill>
            </a:endParaRPr>
          </a:p>
        </p:txBody>
      </p:sp>
      <p:sp>
        <p:nvSpPr>
          <p:cNvPr id="8" name="TextBox 7"/>
          <p:cNvSpPr txBox="1"/>
          <p:nvPr/>
        </p:nvSpPr>
        <p:spPr>
          <a:xfrm>
            <a:off x="5860805" y="1390866"/>
            <a:ext cx="279244" cy="461665"/>
          </a:xfrm>
          <a:prstGeom prst="rect">
            <a:avLst/>
          </a:prstGeom>
          <a:noFill/>
        </p:spPr>
        <p:txBody>
          <a:bodyPr wrap="none" rtlCol="0">
            <a:spAutoFit/>
          </a:bodyPr>
          <a:lstStyle/>
          <a:p>
            <a:r>
              <a:rPr lang="en-US" sz="2400" b="1" dirty="0" smtClean="0">
                <a:solidFill>
                  <a:srgbClr val="0000FF"/>
                </a:solidFill>
              </a:rPr>
              <a:t>-</a:t>
            </a:r>
            <a:endParaRPr lang="en-US" sz="2400" b="1" dirty="0">
              <a:solidFill>
                <a:srgbClr val="0000FF"/>
              </a:solidFill>
            </a:endParaRPr>
          </a:p>
        </p:txBody>
      </p:sp>
      <p:sp>
        <p:nvSpPr>
          <p:cNvPr id="9" name="TextBox 8"/>
          <p:cNvSpPr txBox="1"/>
          <p:nvPr/>
        </p:nvSpPr>
        <p:spPr>
          <a:xfrm>
            <a:off x="7343297" y="-93908"/>
            <a:ext cx="312906" cy="400110"/>
          </a:xfrm>
          <a:prstGeom prst="rect">
            <a:avLst/>
          </a:prstGeom>
          <a:noFill/>
        </p:spPr>
        <p:txBody>
          <a:bodyPr wrap="none" rtlCol="0">
            <a:spAutoFit/>
          </a:bodyPr>
          <a:lstStyle/>
          <a:p>
            <a:r>
              <a:rPr lang="en-US" sz="2000" b="1" dirty="0" smtClean="0">
                <a:solidFill>
                  <a:srgbClr val="FF0000"/>
                </a:solidFill>
              </a:rPr>
              <a:t>+</a:t>
            </a:r>
            <a:endParaRPr lang="en-US" sz="2000" b="1" dirty="0">
              <a:solidFill>
                <a:srgbClr val="FF0000"/>
              </a:solidFill>
            </a:endParaRPr>
          </a:p>
        </p:txBody>
      </p:sp>
      <p:sp>
        <p:nvSpPr>
          <p:cNvPr id="10" name="TextBox 9"/>
          <p:cNvSpPr txBox="1"/>
          <p:nvPr/>
        </p:nvSpPr>
        <p:spPr>
          <a:xfrm>
            <a:off x="7339582" y="2676285"/>
            <a:ext cx="279244" cy="461665"/>
          </a:xfrm>
          <a:prstGeom prst="rect">
            <a:avLst/>
          </a:prstGeom>
          <a:noFill/>
        </p:spPr>
        <p:txBody>
          <a:bodyPr wrap="none" rtlCol="0">
            <a:spAutoFit/>
          </a:bodyPr>
          <a:lstStyle/>
          <a:p>
            <a:r>
              <a:rPr lang="en-US" sz="2400" b="1" dirty="0" smtClean="0">
                <a:solidFill>
                  <a:srgbClr val="0000FF"/>
                </a:solidFill>
              </a:rPr>
              <a:t>-</a:t>
            </a:r>
            <a:endParaRPr lang="en-US" sz="2400" b="1" dirty="0">
              <a:solidFill>
                <a:srgbClr val="0000FF"/>
              </a:solidFill>
            </a:endParaRPr>
          </a:p>
        </p:txBody>
      </p:sp>
      <p:sp>
        <p:nvSpPr>
          <p:cNvPr id="12" name="TextBox 11"/>
          <p:cNvSpPr txBox="1"/>
          <p:nvPr/>
        </p:nvSpPr>
        <p:spPr>
          <a:xfrm>
            <a:off x="6305458" y="2106100"/>
            <a:ext cx="1071058" cy="307777"/>
          </a:xfrm>
          <a:prstGeom prst="rect">
            <a:avLst/>
          </a:prstGeom>
          <a:noFill/>
        </p:spPr>
        <p:txBody>
          <a:bodyPr wrap="square" rtlCol="0">
            <a:spAutoFit/>
          </a:bodyPr>
          <a:lstStyle/>
          <a:p>
            <a:r>
              <a:rPr lang="en-US" sz="1400" b="1" dirty="0" smtClean="0"/>
              <a:t>Do not hire</a:t>
            </a:r>
            <a:endParaRPr lang="en-US" sz="1400" b="1" dirty="0"/>
          </a:p>
        </p:txBody>
      </p:sp>
      <p:sp>
        <p:nvSpPr>
          <p:cNvPr id="13" name="TextBox 12"/>
          <p:cNvSpPr txBox="1"/>
          <p:nvPr/>
        </p:nvSpPr>
        <p:spPr>
          <a:xfrm>
            <a:off x="6261737" y="703195"/>
            <a:ext cx="931358" cy="523220"/>
          </a:xfrm>
          <a:prstGeom prst="rect">
            <a:avLst/>
          </a:prstGeom>
          <a:noFill/>
        </p:spPr>
        <p:txBody>
          <a:bodyPr wrap="square" rtlCol="0">
            <a:spAutoFit/>
          </a:bodyPr>
          <a:lstStyle/>
          <a:p>
            <a:pPr algn="ctr"/>
            <a:r>
              <a:rPr lang="en-US" sz="1400" b="1" dirty="0" smtClean="0"/>
              <a:t>Does not develop</a:t>
            </a:r>
            <a:endParaRPr lang="en-US" sz="1400" b="1" dirty="0"/>
          </a:p>
        </p:txBody>
      </p:sp>
      <p:sp>
        <p:nvSpPr>
          <p:cNvPr id="14" name="TextBox 13"/>
          <p:cNvSpPr txBox="1"/>
          <p:nvPr/>
        </p:nvSpPr>
        <p:spPr>
          <a:xfrm>
            <a:off x="7752338" y="2009536"/>
            <a:ext cx="989969" cy="523220"/>
          </a:xfrm>
          <a:prstGeom prst="rect">
            <a:avLst/>
          </a:prstGeom>
          <a:noFill/>
        </p:spPr>
        <p:txBody>
          <a:bodyPr wrap="square" rtlCol="0">
            <a:spAutoFit/>
          </a:bodyPr>
          <a:lstStyle/>
          <a:p>
            <a:pPr algn="ctr"/>
            <a:r>
              <a:rPr lang="en-US" sz="1400" b="1" dirty="0" smtClean="0"/>
              <a:t>Is not respected</a:t>
            </a:r>
            <a:endParaRPr lang="en-US" sz="1400" b="1" dirty="0"/>
          </a:p>
        </p:txBody>
      </p:sp>
      <p:sp>
        <p:nvSpPr>
          <p:cNvPr id="17" name="Cloud 16"/>
          <p:cNvSpPr/>
          <p:nvPr/>
        </p:nvSpPr>
        <p:spPr>
          <a:xfrm>
            <a:off x="7669260" y="529546"/>
            <a:ext cx="1147808" cy="837122"/>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8000458" y="799759"/>
            <a:ext cx="493727" cy="307777"/>
          </a:xfrm>
          <a:prstGeom prst="rect">
            <a:avLst/>
          </a:prstGeom>
          <a:noFill/>
        </p:spPr>
        <p:txBody>
          <a:bodyPr wrap="square" rtlCol="0">
            <a:spAutoFit/>
          </a:bodyPr>
          <a:lstStyle/>
          <a:p>
            <a:r>
              <a:rPr lang="en-US" sz="1400" b="1" dirty="0" smtClean="0"/>
              <a:t>Hire</a:t>
            </a:r>
            <a:endParaRPr lang="en-US" sz="1400" b="1" dirty="0"/>
          </a:p>
        </p:txBody>
      </p:sp>
      <p:sp>
        <p:nvSpPr>
          <p:cNvPr id="18" name="TextBox 17"/>
          <p:cNvSpPr txBox="1"/>
          <p:nvPr/>
        </p:nvSpPr>
        <p:spPr>
          <a:xfrm>
            <a:off x="0" y="8320"/>
            <a:ext cx="3239138" cy="461665"/>
          </a:xfrm>
          <a:prstGeom prst="rect">
            <a:avLst/>
          </a:prstGeom>
          <a:noFill/>
        </p:spPr>
        <p:txBody>
          <a:bodyPr wrap="none" rtlCol="0">
            <a:spAutoFit/>
          </a:bodyPr>
          <a:lstStyle/>
          <a:p>
            <a:r>
              <a:rPr lang="en-US" sz="2400" b="1" dirty="0" smtClean="0"/>
              <a:t>What Works in College?</a:t>
            </a:r>
            <a:endParaRPr lang="en-US" sz="2400" b="1" dirty="0"/>
          </a:p>
        </p:txBody>
      </p:sp>
      <p:sp>
        <p:nvSpPr>
          <p:cNvPr id="19" name="TextBox 18"/>
          <p:cNvSpPr txBox="1"/>
          <p:nvPr/>
        </p:nvSpPr>
        <p:spPr>
          <a:xfrm>
            <a:off x="176435" y="797103"/>
            <a:ext cx="4985225" cy="1015663"/>
          </a:xfrm>
          <a:prstGeom prst="rect">
            <a:avLst/>
          </a:prstGeom>
          <a:noFill/>
        </p:spPr>
        <p:txBody>
          <a:bodyPr wrap="square" rtlCol="0">
            <a:spAutoFit/>
          </a:bodyPr>
          <a:lstStyle/>
          <a:p>
            <a:r>
              <a:rPr lang="en-US" sz="2000" b="1" dirty="0" smtClean="0"/>
              <a:t>Ecosystem Metaphor:  </a:t>
            </a:r>
          </a:p>
          <a:p>
            <a:r>
              <a:rPr lang="en-US" sz="2000" dirty="0"/>
              <a:t>R</a:t>
            </a:r>
            <a:r>
              <a:rPr lang="en-US" sz="2000" dirty="0" smtClean="0"/>
              <a:t>ich, nurturing environments with strong personal relationships.</a:t>
            </a:r>
          </a:p>
        </p:txBody>
      </p:sp>
      <p:pic>
        <p:nvPicPr>
          <p:cNvPr id="2050" name="Picture 2" descr="https://images-na.ssl-images-amazon.com/images/I/5128MvyFLDL._SX327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5586" y="3876503"/>
            <a:ext cx="1898741" cy="2879853"/>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176435" y="2236561"/>
            <a:ext cx="6704528" cy="1631216"/>
          </a:xfrm>
          <a:prstGeom prst="rect">
            <a:avLst/>
          </a:prstGeom>
          <a:noFill/>
        </p:spPr>
        <p:txBody>
          <a:bodyPr wrap="none" rtlCol="0">
            <a:spAutoFit/>
          </a:bodyPr>
          <a:lstStyle/>
          <a:p>
            <a:r>
              <a:rPr lang="en-US" sz="2000" b="1" dirty="0" smtClean="0"/>
              <a:t>What Works</a:t>
            </a:r>
          </a:p>
          <a:p>
            <a:pPr marL="285750" indent="-285750">
              <a:buFont typeface="Arial" panose="020B0604020202020204" pitchFamily="34" charset="0"/>
              <a:buChar char="•"/>
            </a:pPr>
            <a:r>
              <a:rPr lang="en-US" sz="2000" dirty="0" smtClean="0"/>
              <a:t>A few committed teachers/mentors.</a:t>
            </a:r>
          </a:p>
          <a:p>
            <a:pPr marL="285750" indent="-285750">
              <a:buFont typeface="Arial" panose="020B0604020202020204" pitchFamily="34" charset="0"/>
              <a:buChar char="•"/>
            </a:pPr>
            <a:r>
              <a:rPr lang="en-US" sz="2000" dirty="0" smtClean="0"/>
              <a:t>Tight social network.</a:t>
            </a:r>
          </a:p>
          <a:p>
            <a:pPr marL="285750" indent="-285750">
              <a:buFont typeface="Arial" panose="020B0604020202020204" pitchFamily="34" charset="0"/>
              <a:buChar char="•"/>
            </a:pPr>
            <a:r>
              <a:rPr lang="en-US" sz="2000" dirty="0" smtClean="0"/>
              <a:t>An ecosystem with many opportunities to become involved.</a:t>
            </a:r>
          </a:p>
          <a:p>
            <a:pPr marL="285750" indent="-285750">
              <a:buFont typeface="Arial" panose="020B0604020202020204" pitchFamily="34" charset="0"/>
              <a:buChar char="•"/>
            </a:pPr>
            <a:r>
              <a:rPr lang="en-US" sz="2000" dirty="0" smtClean="0"/>
              <a:t>Diversity of people and opinions.</a:t>
            </a:r>
            <a:endParaRPr lang="en-US" sz="2000" dirty="0"/>
          </a:p>
        </p:txBody>
      </p:sp>
      <p:sp>
        <p:nvSpPr>
          <p:cNvPr id="22" name="TextBox 21"/>
          <p:cNvSpPr txBox="1"/>
          <p:nvPr/>
        </p:nvSpPr>
        <p:spPr>
          <a:xfrm>
            <a:off x="176435" y="4394950"/>
            <a:ext cx="4278864" cy="1323439"/>
          </a:xfrm>
          <a:prstGeom prst="rect">
            <a:avLst/>
          </a:prstGeom>
          <a:noFill/>
        </p:spPr>
        <p:txBody>
          <a:bodyPr wrap="none" rtlCol="0">
            <a:spAutoFit/>
          </a:bodyPr>
          <a:lstStyle/>
          <a:p>
            <a:r>
              <a:rPr lang="en-US" sz="2000" b="1" dirty="0" smtClean="0"/>
              <a:t>What Doesn’t Work</a:t>
            </a:r>
          </a:p>
          <a:p>
            <a:pPr marL="285750" indent="-285750">
              <a:buFont typeface="Arial" panose="020B0604020202020204" pitchFamily="34" charset="0"/>
              <a:buChar char="•"/>
            </a:pPr>
            <a:r>
              <a:rPr lang="en-US" sz="2000" dirty="0" smtClean="0"/>
              <a:t>Micro-engineer human behavior.</a:t>
            </a:r>
          </a:p>
          <a:p>
            <a:pPr marL="285750" indent="-285750">
              <a:buFont typeface="Arial" panose="020B0604020202020204" pitchFamily="34" charset="0"/>
              <a:buChar char="•"/>
            </a:pPr>
            <a:r>
              <a:rPr lang="en-US" sz="2000" dirty="0" smtClean="0"/>
              <a:t>Over-investment in facilities.</a:t>
            </a:r>
          </a:p>
          <a:p>
            <a:pPr marL="285750" indent="-285750">
              <a:buFont typeface="Arial" panose="020B0604020202020204" pitchFamily="34" charset="0"/>
              <a:buChar char="•"/>
            </a:pPr>
            <a:r>
              <a:rPr lang="en-US" sz="2000" dirty="0" smtClean="0"/>
              <a:t>Over-investment in new pedagogies.</a:t>
            </a:r>
            <a:endParaRPr lang="en-US" sz="2000" dirty="0"/>
          </a:p>
        </p:txBody>
      </p:sp>
    </p:spTree>
    <p:extLst>
      <p:ext uri="{BB962C8B-B14F-4D97-AF65-F5344CB8AC3E}">
        <p14:creationId xmlns:p14="http://schemas.microsoft.com/office/powerpoint/2010/main" val="386396365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7800" y="6991350"/>
            <a:ext cx="9430778"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480060" y="1801460"/>
            <a:ext cx="8183880" cy="3255079"/>
            <a:chOff x="152400" y="533400"/>
            <a:chExt cx="7486650" cy="2334399"/>
          </a:xfrm>
        </p:grpSpPr>
        <p:pic>
          <p:nvPicPr>
            <p:cNvPr id="7" name="Picture 4" descr="http://www.businessandeducation.org/sites/default/files/userfiles/pipeline_690px.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533400"/>
              <a:ext cx="6572250" cy="229552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152400" y="2590800"/>
              <a:ext cx="4800600" cy="276999"/>
            </a:xfrm>
            <a:prstGeom prst="rect">
              <a:avLst/>
            </a:prstGeom>
          </p:spPr>
          <p:txBody>
            <a:bodyPr wrap="square">
              <a:spAutoFit/>
            </a:bodyPr>
            <a:lstStyle/>
            <a:p>
              <a:r>
                <a:rPr lang="en-US" sz="1200" dirty="0"/>
                <a:t>http://www.businessandeducation.org/supporting-stem-pipeline</a:t>
              </a:r>
            </a:p>
          </p:txBody>
        </p:sp>
      </p:grpSp>
      <p:sp>
        <p:nvSpPr>
          <p:cNvPr id="9" name="TextBox 8"/>
          <p:cNvSpPr txBox="1"/>
          <p:nvPr/>
        </p:nvSpPr>
        <p:spPr>
          <a:xfrm>
            <a:off x="0" y="8320"/>
            <a:ext cx="6354173" cy="461665"/>
          </a:xfrm>
          <a:prstGeom prst="rect">
            <a:avLst/>
          </a:prstGeom>
          <a:noFill/>
        </p:spPr>
        <p:txBody>
          <a:bodyPr wrap="none" rtlCol="0">
            <a:spAutoFit/>
          </a:bodyPr>
          <a:lstStyle/>
          <a:p>
            <a:r>
              <a:rPr lang="en-US" sz="2400" b="1" dirty="0" smtClean="0"/>
              <a:t>Predominant Mental Model of STEM Education</a:t>
            </a:r>
            <a:endParaRPr lang="en-US" sz="2400" b="1" dirty="0"/>
          </a:p>
        </p:txBody>
      </p:sp>
    </p:spTree>
    <p:extLst>
      <p:ext uri="{BB962C8B-B14F-4D97-AF65-F5344CB8AC3E}">
        <p14:creationId xmlns:p14="http://schemas.microsoft.com/office/powerpoint/2010/main" val="311833717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48199" y="-40806"/>
            <a:ext cx="3505201" cy="646331"/>
          </a:xfrm>
          <a:prstGeom prst="rect">
            <a:avLst/>
          </a:prstGeom>
          <a:noFill/>
        </p:spPr>
        <p:txBody>
          <a:bodyPr wrap="square" rtlCol="0">
            <a:spAutoFit/>
          </a:bodyPr>
          <a:lstStyle/>
          <a:p>
            <a:pPr algn="ctr"/>
            <a:r>
              <a:rPr lang="en-US" b="1" dirty="0" smtClean="0">
                <a:solidFill>
                  <a:schemeClr val="bg1"/>
                </a:solidFill>
              </a:rPr>
              <a:t>Center for Advancement in Engineering Education</a:t>
            </a:r>
            <a:endParaRPr lang="en-US" b="1" dirty="0">
              <a:solidFill>
                <a:schemeClr val="bg1"/>
              </a:solidFill>
            </a:endParaRP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600" y="685799"/>
            <a:ext cx="7239000" cy="502616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2006600" y="2924175"/>
            <a:ext cx="190500" cy="495299"/>
          </a:xfrm>
          <a:prstGeom prst="rect">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flipH="1" flipV="1">
            <a:off x="1666875" y="3403600"/>
            <a:ext cx="671513" cy="2380"/>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1676400" y="2908300"/>
            <a:ext cx="3124200" cy="0"/>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1600200" y="4305300"/>
            <a:ext cx="1000125" cy="3429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4257675" y="4305300"/>
            <a:ext cx="1000125" cy="3429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2168525" y="3695700"/>
            <a:ext cx="234950" cy="495299"/>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197100" y="3637280"/>
            <a:ext cx="190500" cy="45719"/>
          </a:xfrm>
          <a:prstGeom prst="rect">
            <a:avLst/>
          </a:prstGeom>
          <a:solidFill>
            <a:srgbClr val="0070C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055648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49" presetClass="path" presetSubtype="0" accel="50000" decel="50000" fill="hold" grpId="1" nodeType="clickEffect">
                                  <p:stCondLst>
                                    <p:cond delay="0"/>
                                  </p:stCondLst>
                                  <p:childTnLst>
                                    <p:animMotion origin="layout" path="M -1.11111E-6 1.11111E-6 L 0.02205 0.10463 " pathEditMode="relative" rAng="0" ptsTypes="AA">
                                      <p:cBhvr>
                                        <p:cTn id="24" dur="2000" fill="hold"/>
                                        <p:tgtEl>
                                          <p:spTgt spid="6"/>
                                        </p:tgtEl>
                                        <p:attrNameLst>
                                          <p:attrName>ppt_x</p:attrName>
                                          <p:attrName>ppt_y</p:attrName>
                                        </p:attrNameLst>
                                      </p:cBhvr>
                                      <p:rCtr x="1100" y="5200"/>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2000"/>
                                        <p:tgtEl>
                                          <p:spTgt spid="1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9" grpId="0" animBg="1"/>
      <p:bldP spid="10" grpId="0" animBg="1"/>
      <p:bldP spid="13"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14413" t="7517" r="11463" b="12593"/>
          <a:stretch/>
        </p:blipFill>
        <p:spPr bwMode="auto">
          <a:xfrm>
            <a:off x="0" y="6"/>
            <a:ext cx="9144000" cy="6857994"/>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rolling hills images"/>
          <p:cNvPicPr>
            <a:picLocks noChangeAspect="1" noChangeArrowheads="1"/>
          </p:cNvPicPr>
          <p:nvPr/>
        </p:nvPicPr>
        <p:blipFill rotWithShape="1">
          <a:blip r:embed="rId3">
            <a:extLst>
              <a:ext uri="{28A0092B-C50C-407E-A947-70E740481C1C}">
                <a14:useLocalDpi xmlns:a14="http://schemas.microsoft.com/office/drawing/2010/main" val="0"/>
              </a:ext>
            </a:extLst>
          </a:blip>
          <a:srcRect l="13810" r="15182" b="5158"/>
          <a:stretch/>
        </p:blipFill>
        <p:spPr bwMode="auto">
          <a:xfrm>
            <a:off x="-1" y="0"/>
            <a:ext cx="9144001"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Arrow 1"/>
          <p:cNvSpPr/>
          <p:nvPr/>
        </p:nvSpPr>
        <p:spPr>
          <a:xfrm rot="13707468" flipV="1">
            <a:off x="6792197" y="4760038"/>
            <a:ext cx="2738351" cy="729061"/>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College Affordability</a:t>
            </a:r>
            <a:endParaRPr lang="en-US" dirty="0"/>
          </a:p>
        </p:txBody>
      </p:sp>
      <p:sp>
        <p:nvSpPr>
          <p:cNvPr id="5" name="Right Arrow 4"/>
          <p:cNvSpPr/>
          <p:nvPr/>
        </p:nvSpPr>
        <p:spPr>
          <a:xfrm rot="2405723">
            <a:off x="417530" y="975706"/>
            <a:ext cx="1876425" cy="65722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 technology</a:t>
            </a:r>
            <a:endParaRPr lang="en-US" dirty="0"/>
          </a:p>
        </p:txBody>
      </p:sp>
      <p:sp>
        <p:nvSpPr>
          <p:cNvPr id="6" name="Right Arrow 5"/>
          <p:cNvSpPr/>
          <p:nvPr/>
        </p:nvSpPr>
        <p:spPr>
          <a:xfrm rot="8951998" flipV="1">
            <a:off x="6980486" y="1417969"/>
            <a:ext cx="2141518" cy="675787"/>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Nature of Work</a:t>
            </a:r>
            <a:endParaRPr lang="en-US" dirty="0"/>
          </a:p>
        </p:txBody>
      </p:sp>
      <p:sp>
        <p:nvSpPr>
          <p:cNvPr id="7" name="Right Arrow 6"/>
          <p:cNvSpPr/>
          <p:nvPr/>
        </p:nvSpPr>
        <p:spPr>
          <a:xfrm rot="18928486">
            <a:off x="231150" y="5393480"/>
            <a:ext cx="2307000" cy="65722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Changing Economy</a:t>
            </a:r>
            <a:endParaRPr lang="en-US" dirty="0"/>
          </a:p>
        </p:txBody>
      </p:sp>
      <p:sp>
        <p:nvSpPr>
          <p:cNvPr id="8" name="Right Arrow 7"/>
          <p:cNvSpPr/>
          <p:nvPr/>
        </p:nvSpPr>
        <p:spPr>
          <a:xfrm rot="7359240" flipV="1">
            <a:off x="5619615" y="949527"/>
            <a:ext cx="1540607" cy="729061"/>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Big Data</a:t>
            </a:r>
            <a:endParaRPr lang="en-US" dirty="0"/>
          </a:p>
        </p:txBody>
      </p:sp>
      <p:sp>
        <p:nvSpPr>
          <p:cNvPr id="10" name="Right Arrow 9"/>
          <p:cNvSpPr/>
          <p:nvPr/>
        </p:nvSpPr>
        <p:spPr>
          <a:xfrm rot="727568">
            <a:off x="231150" y="3309271"/>
            <a:ext cx="2307000" cy="65722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Industry Needs</a:t>
            </a:r>
            <a:endParaRPr lang="en-US" dirty="0"/>
          </a:p>
        </p:txBody>
      </p:sp>
      <p:sp>
        <p:nvSpPr>
          <p:cNvPr id="3" name="Oval 2"/>
          <p:cNvSpPr/>
          <p:nvPr/>
        </p:nvSpPr>
        <p:spPr>
          <a:xfrm>
            <a:off x="4991184" y="3116520"/>
            <a:ext cx="1743075" cy="447675"/>
          </a:xfrm>
          <a:prstGeom prst="ellipse">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p:cNvSpPr/>
          <p:nvPr/>
        </p:nvSpPr>
        <p:spPr>
          <a:xfrm rot="13421554" flipV="1">
            <a:off x="3784879" y="5099578"/>
            <a:ext cx="2810981" cy="729061"/>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More Diverse Population</a:t>
            </a:r>
            <a:endParaRPr lang="en-US" dirty="0"/>
          </a:p>
        </p:txBody>
      </p:sp>
      <p:sp>
        <p:nvSpPr>
          <p:cNvPr id="14" name="Right Arrow 13"/>
          <p:cNvSpPr/>
          <p:nvPr/>
        </p:nvSpPr>
        <p:spPr>
          <a:xfrm rot="2405723">
            <a:off x="1856075" y="1076137"/>
            <a:ext cx="2894175" cy="65722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Understanding of Learning</a:t>
            </a:r>
            <a:endParaRPr lang="en-US" dirty="0"/>
          </a:p>
        </p:txBody>
      </p:sp>
      <p:grpSp>
        <p:nvGrpSpPr>
          <p:cNvPr id="15" name="Group 14"/>
          <p:cNvGrpSpPr/>
          <p:nvPr/>
        </p:nvGrpSpPr>
        <p:grpSpPr>
          <a:xfrm>
            <a:off x="3250193" y="2424190"/>
            <a:ext cx="3992593" cy="2142922"/>
            <a:chOff x="3108227" y="2317450"/>
            <a:chExt cx="3992593" cy="2142922"/>
          </a:xfrm>
        </p:grpSpPr>
        <p:sp>
          <p:nvSpPr>
            <p:cNvPr id="11" name="Lightning Bolt 10"/>
            <p:cNvSpPr/>
            <p:nvPr/>
          </p:nvSpPr>
          <p:spPr>
            <a:xfrm>
              <a:off x="5376862" y="3639461"/>
              <a:ext cx="581029" cy="820911"/>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Lightning Bolt 16"/>
            <p:cNvSpPr/>
            <p:nvPr/>
          </p:nvSpPr>
          <p:spPr>
            <a:xfrm rot="3568971">
              <a:off x="3409941" y="3746505"/>
              <a:ext cx="581029" cy="820911"/>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Lightning Bolt 17"/>
            <p:cNvSpPr/>
            <p:nvPr/>
          </p:nvSpPr>
          <p:spPr>
            <a:xfrm rot="18031029" flipH="1">
              <a:off x="6399850" y="3280422"/>
              <a:ext cx="581029" cy="820911"/>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loud 3"/>
            <p:cNvSpPr/>
            <p:nvPr/>
          </p:nvSpPr>
          <p:spPr>
            <a:xfrm>
              <a:off x="3108227" y="2317450"/>
              <a:ext cx="3582137" cy="1704969"/>
            </a:xfrm>
            <a:prstGeom prst="cloud">
              <a:avLst/>
            </a:prstGeom>
            <a:solidFill>
              <a:schemeClr val="tx1">
                <a:lumMod val="95000"/>
                <a:lumOff val="5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rgbClr val="FFFF00"/>
                  </a:solidFill>
                </a:rPr>
                <a:t>Value Creation</a:t>
              </a:r>
            </a:p>
            <a:p>
              <a:endParaRPr lang="en-US" sz="2000" b="1" dirty="0" smtClean="0">
                <a:solidFill>
                  <a:srgbClr val="FFFF00"/>
                </a:solidFill>
              </a:endParaRPr>
            </a:p>
            <a:p>
              <a:endParaRPr lang="en-US" sz="2000" b="1" dirty="0">
                <a:solidFill>
                  <a:srgbClr val="FFFF00"/>
                </a:solidFill>
              </a:endParaRPr>
            </a:p>
            <a:p>
              <a:endParaRPr lang="en-US" sz="2000" b="1" dirty="0" smtClean="0">
                <a:solidFill>
                  <a:srgbClr val="FFFF00"/>
                </a:solidFill>
              </a:endParaRPr>
            </a:p>
          </p:txBody>
        </p:sp>
      </p:grpSp>
      <p:sp>
        <p:nvSpPr>
          <p:cNvPr id="9" name="TextBox 8"/>
          <p:cNvSpPr txBox="1"/>
          <p:nvPr/>
        </p:nvSpPr>
        <p:spPr>
          <a:xfrm>
            <a:off x="3708278" y="2858330"/>
            <a:ext cx="2271456" cy="1015663"/>
          </a:xfrm>
          <a:prstGeom prst="rect">
            <a:avLst/>
          </a:prstGeom>
          <a:noFill/>
        </p:spPr>
        <p:txBody>
          <a:bodyPr wrap="none" rtlCol="0">
            <a:spAutoFit/>
          </a:bodyPr>
          <a:lstStyle/>
          <a:p>
            <a:pPr marL="742950" lvl="1" indent="-285750">
              <a:buFont typeface="Arial" panose="020B0604020202020204" pitchFamily="34" charset="0"/>
              <a:buChar char="•"/>
            </a:pPr>
            <a:r>
              <a:rPr lang="en-US" sz="2000" dirty="0">
                <a:solidFill>
                  <a:srgbClr val="FFFF00"/>
                </a:solidFill>
              </a:rPr>
              <a:t>Cost</a:t>
            </a:r>
          </a:p>
          <a:p>
            <a:pPr marL="742950" lvl="1" indent="-285750">
              <a:buFont typeface="Arial" panose="020B0604020202020204" pitchFamily="34" charset="0"/>
              <a:buChar char="•"/>
            </a:pPr>
            <a:r>
              <a:rPr lang="en-US" sz="2000" dirty="0">
                <a:solidFill>
                  <a:srgbClr val="FFFF00"/>
                </a:solidFill>
              </a:rPr>
              <a:t>Convenience</a:t>
            </a:r>
          </a:p>
          <a:p>
            <a:pPr marL="742950" lvl="1" indent="-285750">
              <a:buFont typeface="Arial" panose="020B0604020202020204" pitchFamily="34" charset="0"/>
              <a:buChar char="•"/>
            </a:pPr>
            <a:r>
              <a:rPr lang="en-US" sz="2000" dirty="0" smtClean="0">
                <a:solidFill>
                  <a:srgbClr val="FFFF00"/>
                </a:solidFill>
              </a:rPr>
              <a:t>Credentials</a:t>
            </a:r>
            <a:endParaRPr lang="en-US" sz="2000" dirty="0">
              <a:solidFill>
                <a:srgbClr val="FFFF00"/>
              </a:solidFill>
            </a:endParaRPr>
          </a:p>
        </p:txBody>
      </p:sp>
    </p:spTree>
    <p:extLst>
      <p:ext uri="{BB962C8B-B14F-4D97-AF65-F5344CB8AC3E}">
        <p14:creationId xmlns:p14="http://schemas.microsoft.com/office/powerpoint/2010/main" val="371347051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500"/>
                            </p:stCondLst>
                            <p:childTnLst>
                              <p:par>
                                <p:cTn id="14" presetID="10" presetClass="exit" presetSubtype="0" fill="hold" nodeType="afterEffect">
                                  <p:stCondLst>
                                    <p:cond delay="0"/>
                                  </p:stCondLst>
                                  <p:childTnLst>
                                    <p:animEffect transition="out" filter="fade">
                                      <p:cBhvr>
                                        <p:cTn id="15" dur="15000"/>
                                        <p:tgtEl>
                                          <p:spTgt spid="3074"/>
                                        </p:tgtEl>
                                      </p:cBhvr>
                                    </p:animEffect>
                                    <p:set>
                                      <p:cBhvr>
                                        <p:cTn id="16" dur="1" fill="hold">
                                          <p:stCondLst>
                                            <p:cond delay="14999"/>
                                          </p:stCondLst>
                                        </p:cTn>
                                        <p:tgtEl>
                                          <p:spTgt spid="3074"/>
                                        </p:tgtEl>
                                        <p:attrNameLst>
                                          <p:attrName>style.visibility</p:attrName>
                                        </p:attrNameLst>
                                      </p:cBhvr>
                                      <p:to>
                                        <p:strVal val="hidden"/>
                                      </p:to>
                                    </p:set>
                                  </p:childTnLst>
                                </p:cTn>
                              </p:par>
                              <p:par>
                                <p:cTn id="17" presetID="10" presetClass="entr" presetSubtype="0" fill="hold" grpId="0" nodeType="withEffect">
                                  <p:stCondLst>
                                    <p:cond delay="20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40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6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800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10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par>
                                <p:cTn id="32" presetID="10" presetClass="entr" presetSubtype="0" fill="hold" grpId="0" nodeType="withEffect">
                                  <p:stCondLst>
                                    <p:cond delay="1200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par>
                                <p:cTn id="35" presetID="10" presetClass="entr" presetSubtype="0" fill="hold" grpId="0" nodeType="withEffect">
                                  <p:stCondLst>
                                    <p:cond delay="140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8" grpId="0" animBg="1"/>
      <p:bldP spid="10" grpId="0" animBg="1"/>
      <p:bldP spid="3" grpId="0" animBg="1"/>
      <p:bldP spid="12" grpId="0" animBg="1"/>
      <p:bldP spid="14" grpId="0"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10460527"/>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823161" y="38100"/>
            <a:ext cx="6208702" cy="4251691"/>
            <a:chOff x="823161" y="38100"/>
            <a:chExt cx="6208702" cy="4251691"/>
          </a:xfrm>
        </p:grpSpPr>
        <p:cxnSp>
          <p:nvCxnSpPr>
            <p:cNvPr id="3" name="Straight Arrow Connector 2"/>
            <p:cNvCxnSpPr/>
            <p:nvPr/>
          </p:nvCxnSpPr>
          <p:spPr>
            <a:xfrm flipV="1">
              <a:off x="1182806" y="2546165"/>
              <a:ext cx="3899502" cy="1194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p:nvPr/>
          </p:nvCxnSpPr>
          <p:spPr>
            <a:xfrm flipV="1">
              <a:off x="3141236" y="557328"/>
              <a:ext cx="3300" cy="373246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5304106" y="2005206"/>
              <a:ext cx="1727757" cy="461665"/>
            </a:xfrm>
            <a:prstGeom prst="rect">
              <a:avLst/>
            </a:prstGeom>
            <a:noFill/>
          </p:spPr>
          <p:txBody>
            <a:bodyPr wrap="none" rtlCol="0">
              <a:spAutoFit/>
            </a:bodyPr>
            <a:lstStyle/>
            <a:p>
              <a:r>
                <a:rPr lang="en-US" sz="2400" dirty="0" smtClean="0"/>
                <a:t>People </a:t>
              </a:r>
              <a:r>
                <a:rPr lang="en-US" sz="2400" dirty="0" smtClean="0"/>
                <a:t>Skills</a:t>
              </a:r>
              <a:endParaRPr lang="en-US" sz="2400" dirty="0"/>
            </a:p>
          </p:txBody>
        </p:sp>
        <p:sp>
          <p:nvSpPr>
            <p:cNvPr id="6" name="TextBox 5"/>
            <p:cNvSpPr txBox="1"/>
            <p:nvPr/>
          </p:nvSpPr>
          <p:spPr>
            <a:xfrm>
              <a:off x="1002983" y="38100"/>
              <a:ext cx="2255245" cy="461665"/>
            </a:xfrm>
            <a:prstGeom prst="rect">
              <a:avLst/>
            </a:prstGeom>
            <a:noFill/>
          </p:spPr>
          <p:txBody>
            <a:bodyPr wrap="none" rtlCol="0">
              <a:spAutoFit/>
            </a:bodyPr>
            <a:lstStyle/>
            <a:p>
              <a:r>
                <a:rPr lang="en-US" sz="2400" dirty="0" smtClean="0"/>
                <a:t>Knowledge</a:t>
              </a:r>
              <a:r>
                <a:rPr lang="en-US" sz="2400" dirty="0" smtClean="0"/>
                <a:t> </a:t>
              </a:r>
              <a:r>
                <a:rPr lang="en-US" sz="2400" dirty="0" smtClean="0"/>
                <a:t>Skills</a:t>
              </a:r>
              <a:endParaRPr lang="en-US" sz="2400" dirty="0"/>
            </a:p>
          </p:txBody>
        </p:sp>
        <p:sp>
          <p:nvSpPr>
            <p:cNvPr id="7" name="TextBox 6"/>
            <p:cNvSpPr txBox="1"/>
            <p:nvPr/>
          </p:nvSpPr>
          <p:spPr>
            <a:xfrm>
              <a:off x="5082308" y="2228404"/>
              <a:ext cx="443599" cy="635523"/>
            </a:xfrm>
            <a:prstGeom prst="rect">
              <a:avLst/>
            </a:prstGeom>
            <a:noFill/>
          </p:spPr>
          <p:txBody>
            <a:bodyPr wrap="none" rtlCol="0">
              <a:spAutoFit/>
            </a:bodyPr>
            <a:lstStyle/>
            <a:p>
              <a:r>
                <a:rPr lang="en-US" sz="2800" b="1" dirty="0" smtClean="0">
                  <a:solidFill>
                    <a:srgbClr val="FF0000"/>
                  </a:solidFill>
                </a:rPr>
                <a:t>+</a:t>
              </a:r>
              <a:endParaRPr lang="en-US" sz="2800" b="1" dirty="0">
                <a:solidFill>
                  <a:srgbClr val="FF0000"/>
                </a:solidFill>
              </a:endParaRPr>
            </a:p>
          </p:txBody>
        </p:sp>
        <p:sp>
          <p:nvSpPr>
            <p:cNvPr id="8" name="TextBox 7"/>
            <p:cNvSpPr txBox="1"/>
            <p:nvPr/>
          </p:nvSpPr>
          <p:spPr>
            <a:xfrm>
              <a:off x="823161" y="2209206"/>
              <a:ext cx="309700" cy="584775"/>
            </a:xfrm>
            <a:prstGeom prst="rect">
              <a:avLst/>
            </a:prstGeom>
            <a:noFill/>
          </p:spPr>
          <p:txBody>
            <a:bodyPr wrap="none" rtlCol="0">
              <a:spAutoFit/>
            </a:bodyPr>
            <a:lstStyle/>
            <a:p>
              <a:r>
                <a:rPr lang="en-US" sz="3200" b="1" dirty="0" smtClean="0">
                  <a:solidFill>
                    <a:srgbClr val="0000FF"/>
                  </a:solidFill>
                </a:rPr>
                <a:t>-</a:t>
              </a:r>
              <a:endParaRPr lang="en-US" sz="3200" b="1" dirty="0">
                <a:solidFill>
                  <a:srgbClr val="0000FF"/>
                </a:solidFill>
              </a:endParaRPr>
            </a:p>
          </p:txBody>
        </p:sp>
      </p:grpSp>
      <p:sp>
        <p:nvSpPr>
          <p:cNvPr id="9" name="TextBox 8"/>
          <p:cNvSpPr txBox="1"/>
          <p:nvPr/>
        </p:nvSpPr>
        <p:spPr>
          <a:xfrm>
            <a:off x="2948931" y="79628"/>
            <a:ext cx="443599" cy="635523"/>
          </a:xfrm>
          <a:prstGeom prst="rect">
            <a:avLst/>
          </a:prstGeom>
          <a:noFill/>
        </p:spPr>
        <p:txBody>
          <a:bodyPr wrap="none" rtlCol="0">
            <a:spAutoFit/>
          </a:bodyPr>
          <a:lstStyle/>
          <a:p>
            <a:r>
              <a:rPr lang="en-US" sz="2800" b="1" dirty="0" smtClean="0">
                <a:solidFill>
                  <a:srgbClr val="FF0000"/>
                </a:solidFill>
              </a:rPr>
              <a:t>+</a:t>
            </a:r>
            <a:endParaRPr lang="en-US" sz="2800" b="1" dirty="0">
              <a:solidFill>
                <a:srgbClr val="FF0000"/>
              </a:solidFill>
            </a:endParaRPr>
          </a:p>
        </p:txBody>
      </p:sp>
      <p:sp>
        <p:nvSpPr>
          <p:cNvPr id="10" name="TextBox 9"/>
          <p:cNvSpPr txBox="1"/>
          <p:nvPr/>
        </p:nvSpPr>
        <p:spPr>
          <a:xfrm>
            <a:off x="2943604" y="4052853"/>
            <a:ext cx="309700" cy="584775"/>
          </a:xfrm>
          <a:prstGeom prst="rect">
            <a:avLst/>
          </a:prstGeom>
          <a:noFill/>
        </p:spPr>
        <p:txBody>
          <a:bodyPr wrap="none" rtlCol="0">
            <a:spAutoFit/>
          </a:bodyPr>
          <a:lstStyle/>
          <a:p>
            <a:r>
              <a:rPr lang="en-US" sz="3200" b="1" dirty="0" smtClean="0">
                <a:solidFill>
                  <a:srgbClr val="0000FF"/>
                </a:solidFill>
              </a:rPr>
              <a:t>-</a:t>
            </a:r>
            <a:endParaRPr lang="en-US" sz="3200" b="1" dirty="0">
              <a:solidFill>
                <a:srgbClr val="0000FF"/>
              </a:solidFill>
            </a:endParaRPr>
          </a:p>
        </p:txBody>
      </p:sp>
      <p:grpSp>
        <p:nvGrpSpPr>
          <p:cNvPr id="22" name="Group 21"/>
          <p:cNvGrpSpPr/>
          <p:nvPr/>
        </p:nvGrpSpPr>
        <p:grpSpPr>
          <a:xfrm>
            <a:off x="-2156" y="1027402"/>
            <a:ext cx="4737524" cy="3478015"/>
            <a:chOff x="543944" y="1943412"/>
            <a:chExt cx="4737524" cy="3478015"/>
          </a:xfrm>
        </p:grpSpPr>
        <p:sp>
          <p:nvSpPr>
            <p:cNvPr id="18" name="TextBox 17"/>
            <p:cNvSpPr txBox="1"/>
            <p:nvPr/>
          </p:nvSpPr>
          <p:spPr>
            <a:xfrm>
              <a:off x="543944" y="4959762"/>
              <a:ext cx="2415148" cy="461665"/>
            </a:xfrm>
            <a:prstGeom prst="rect">
              <a:avLst/>
            </a:prstGeom>
            <a:noFill/>
          </p:spPr>
          <p:txBody>
            <a:bodyPr wrap="none" rtlCol="0">
              <a:spAutoFit/>
            </a:bodyPr>
            <a:lstStyle/>
            <a:p>
              <a:r>
                <a:rPr lang="en-US" sz="2400" dirty="0" smtClean="0"/>
                <a:t>Navigational Skills</a:t>
              </a:r>
              <a:endParaRPr lang="en-US" sz="2400" dirty="0"/>
            </a:p>
          </p:txBody>
        </p:sp>
        <p:sp>
          <p:nvSpPr>
            <p:cNvPr id="19" name="TextBox 18"/>
            <p:cNvSpPr txBox="1"/>
            <p:nvPr/>
          </p:nvSpPr>
          <p:spPr>
            <a:xfrm>
              <a:off x="4971768" y="1943412"/>
              <a:ext cx="309700" cy="584775"/>
            </a:xfrm>
            <a:prstGeom prst="rect">
              <a:avLst/>
            </a:prstGeom>
            <a:noFill/>
          </p:spPr>
          <p:txBody>
            <a:bodyPr wrap="none" rtlCol="0">
              <a:spAutoFit/>
            </a:bodyPr>
            <a:lstStyle/>
            <a:p>
              <a:r>
                <a:rPr lang="en-US" sz="3200" b="1" dirty="0" smtClean="0">
                  <a:solidFill>
                    <a:srgbClr val="0000FF"/>
                  </a:solidFill>
                </a:rPr>
                <a:t>-</a:t>
              </a:r>
              <a:endParaRPr lang="en-US" sz="3200" b="1" dirty="0">
                <a:solidFill>
                  <a:srgbClr val="0000FF"/>
                </a:solidFill>
              </a:endParaRPr>
            </a:p>
          </p:txBody>
        </p:sp>
        <p:sp>
          <p:nvSpPr>
            <p:cNvPr id="21" name="TextBox 20"/>
            <p:cNvSpPr txBox="1"/>
            <p:nvPr/>
          </p:nvSpPr>
          <p:spPr>
            <a:xfrm>
              <a:off x="1931753" y="4555070"/>
              <a:ext cx="443599" cy="635523"/>
            </a:xfrm>
            <a:prstGeom prst="rect">
              <a:avLst/>
            </a:prstGeom>
            <a:noFill/>
          </p:spPr>
          <p:txBody>
            <a:bodyPr wrap="none" rtlCol="0">
              <a:spAutoFit/>
            </a:bodyPr>
            <a:lstStyle/>
            <a:p>
              <a:r>
                <a:rPr lang="en-US" sz="2800" b="1" dirty="0" smtClean="0">
                  <a:solidFill>
                    <a:srgbClr val="FF0000"/>
                  </a:solidFill>
                </a:rPr>
                <a:t>+</a:t>
              </a:r>
              <a:endParaRPr lang="en-US" sz="2800" b="1" dirty="0">
                <a:solidFill>
                  <a:srgbClr val="FF0000"/>
                </a:solidFill>
              </a:endParaRPr>
            </a:p>
          </p:txBody>
        </p:sp>
        <p:cxnSp>
          <p:nvCxnSpPr>
            <p:cNvPr id="15" name="Straight Arrow Connector 14"/>
            <p:cNvCxnSpPr/>
            <p:nvPr/>
          </p:nvCxnSpPr>
          <p:spPr>
            <a:xfrm flipH="1">
              <a:off x="2230846" y="2329713"/>
              <a:ext cx="2771774" cy="24003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1026" name="Picture 2" descr="http://www.hup.harvard.edu/images/jackets/9780674224261-l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81321" y="-2531963"/>
            <a:ext cx="4191000" cy="64770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3810000" y="3276600"/>
            <a:ext cx="5092700" cy="2031325"/>
          </a:xfrm>
          <a:prstGeom prst="rect">
            <a:avLst/>
          </a:prstGeom>
          <a:noFill/>
        </p:spPr>
        <p:txBody>
          <a:bodyPr wrap="square" rtlCol="0">
            <a:spAutoFit/>
          </a:bodyPr>
          <a:lstStyle/>
          <a:p>
            <a:r>
              <a:rPr lang="en-US" dirty="0" smtClean="0"/>
              <a:t>Navigation in </a:t>
            </a:r>
            <a:r>
              <a:rPr lang="en-US" dirty="0" err="1" smtClean="0"/>
              <a:t>Puluwat</a:t>
            </a:r>
            <a:r>
              <a:rPr lang="en-US" dirty="0" smtClean="0"/>
              <a:t> Atoll by Dead Reckoning:</a:t>
            </a:r>
          </a:p>
          <a:p>
            <a:pPr marL="285750" indent="-285750">
              <a:buFont typeface="Arial"/>
              <a:buChar char="•"/>
            </a:pPr>
            <a:r>
              <a:rPr lang="en-US" dirty="0" smtClean="0"/>
              <a:t>“Steer by the shape of the sky” – have the ability to see the whole</a:t>
            </a:r>
          </a:p>
          <a:p>
            <a:pPr marL="285750" indent="-285750">
              <a:buFont typeface="Arial"/>
              <a:buChar char="•"/>
            </a:pPr>
            <a:r>
              <a:rPr lang="en-US" dirty="0" smtClean="0"/>
              <a:t>Canoes are designed for dynamic instability so constant attention to direction is needed.</a:t>
            </a:r>
          </a:p>
          <a:p>
            <a:pPr marL="285750" indent="-285750">
              <a:buFont typeface="Arial"/>
              <a:buChar char="•"/>
            </a:pPr>
            <a:r>
              <a:rPr lang="en-US" dirty="0" smtClean="0"/>
              <a:t>Ptolemaic rather than Copernican view – more attention to local detail.</a:t>
            </a:r>
          </a:p>
        </p:txBody>
      </p:sp>
      <p:sp>
        <p:nvSpPr>
          <p:cNvPr id="13" name="TextBox 12"/>
          <p:cNvSpPr txBox="1"/>
          <p:nvPr/>
        </p:nvSpPr>
        <p:spPr>
          <a:xfrm>
            <a:off x="0" y="5435600"/>
            <a:ext cx="9144001" cy="1015663"/>
          </a:xfrm>
          <a:prstGeom prst="rect">
            <a:avLst/>
          </a:prstGeom>
          <a:noFill/>
        </p:spPr>
        <p:txBody>
          <a:bodyPr wrap="square" rtlCol="0">
            <a:spAutoFit/>
          </a:bodyPr>
          <a:lstStyle/>
          <a:p>
            <a:r>
              <a:rPr lang="en-US" sz="2000" dirty="0" smtClean="0"/>
              <a:t>Navigation is the skill of making adjustments to learning based on current utility of acquired knowledge to new situations (transfer) and an ability to adopt a systems thinking perspective centered on one’s own place within the system.</a:t>
            </a:r>
            <a:endParaRPr lang="en-US" sz="2000" dirty="0"/>
          </a:p>
        </p:txBody>
      </p:sp>
    </p:spTree>
    <p:extLst>
      <p:ext uri="{BB962C8B-B14F-4D97-AF65-F5344CB8AC3E}">
        <p14:creationId xmlns:p14="http://schemas.microsoft.com/office/powerpoint/2010/main" val="10832003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2009280"/>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5313781" y="1252429"/>
            <a:ext cx="3819015" cy="5303539"/>
            <a:chOff x="2607911" y="566038"/>
            <a:chExt cx="286857" cy="457200"/>
          </a:xfrm>
          <a:solidFill>
            <a:schemeClr val="bg2">
              <a:lumMod val="50000"/>
            </a:schemeClr>
          </a:solidFill>
        </p:grpSpPr>
        <p:sp>
          <p:nvSpPr>
            <p:cNvPr id="7" name="Freeform 6"/>
            <p:cNvSpPr/>
            <p:nvPr/>
          </p:nvSpPr>
          <p:spPr>
            <a:xfrm flipH="1">
              <a:off x="2744319" y="836678"/>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p:cNvGrpSpPr/>
            <p:nvPr/>
          </p:nvGrpSpPr>
          <p:grpSpPr>
            <a:xfrm>
              <a:off x="2607911" y="566038"/>
              <a:ext cx="286857" cy="457200"/>
              <a:chOff x="2607911" y="566038"/>
              <a:chExt cx="286857" cy="457200"/>
            </a:xfrm>
            <a:grpFill/>
          </p:grpSpPr>
          <p:sp>
            <p:nvSpPr>
              <p:cNvPr id="9" name="Oval 8"/>
              <p:cNvSpPr/>
              <p:nvPr/>
            </p:nvSpPr>
            <p:spPr>
              <a:xfrm flipH="1">
                <a:off x="2695148" y="566038"/>
                <a:ext cx="82807" cy="81203"/>
              </a:xfrm>
              <a:prstGeom prst="ellipse">
                <a:avLst/>
              </a:pr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flipH="1">
                <a:off x="2607911" y="656141"/>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flipH="1">
                <a:off x="2744319" y="836678"/>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3" name="TextBox 12"/>
          <p:cNvSpPr txBox="1"/>
          <p:nvPr/>
        </p:nvSpPr>
        <p:spPr>
          <a:xfrm>
            <a:off x="148046" y="305507"/>
            <a:ext cx="4970079" cy="1200329"/>
          </a:xfrm>
          <a:prstGeom prst="rect">
            <a:avLst/>
          </a:prstGeom>
          <a:noFill/>
        </p:spPr>
        <p:txBody>
          <a:bodyPr wrap="none" rtlCol="0">
            <a:spAutoFit/>
          </a:bodyPr>
          <a:lstStyle/>
          <a:p>
            <a:r>
              <a:rPr lang="en-US" sz="2400" b="1" dirty="0" smtClean="0"/>
              <a:t>Education as a Science of the Singular</a:t>
            </a:r>
          </a:p>
          <a:p>
            <a:endParaRPr lang="en-US" sz="2400" b="1" dirty="0"/>
          </a:p>
          <a:p>
            <a:r>
              <a:rPr lang="en-US" sz="2400" b="1" dirty="0" smtClean="0"/>
              <a:t>Unit of Analysis = Student</a:t>
            </a:r>
          </a:p>
        </p:txBody>
      </p:sp>
      <p:grpSp>
        <p:nvGrpSpPr>
          <p:cNvPr id="14" name="Group 13"/>
          <p:cNvGrpSpPr>
            <a:grpSpLocks noChangeAspect="1"/>
          </p:cNvGrpSpPr>
          <p:nvPr/>
        </p:nvGrpSpPr>
        <p:grpSpPr>
          <a:xfrm>
            <a:off x="2253864" y="2578332"/>
            <a:ext cx="2864261" cy="3977654"/>
            <a:chOff x="2607911" y="566038"/>
            <a:chExt cx="286857" cy="457200"/>
          </a:xfrm>
          <a:solidFill>
            <a:schemeClr val="bg2">
              <a:lumMod val="50000"/>
            </a:schemeClr>
          </a:solidFill>
        </p:grpSpPr>
        <p:sp>
          <p:nvSpPr>
            <p:cNvPr id="15" name="Freeform 14"/>
            <p:cNvSpPr/>
            <p:nvPr/>
          </p:nvSpPr>
          <p:spPr>
            <a:xfrm flipH="1">
              <a:off x="2744319" y="836678"/>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p:cNvGrpSpPr/>
            <p:nvPr/>
          </p:nvGrpSpPr>
          <p:grpSpPr>
            <a:xfrm>
              <a:off x="2607911" y="566038"/>
              <a:ext cx="286857" cy="457200"/>
              <a:chOff x="2607911" y="566038"/>
              <a:chExt cx="286857" cy="457200"/>
            </a:xfrm>
            <a:grpFill/>
          </p:grpSpPr>
          <p:sp>
            <p:nvSpPr>
              <p:cNvPr id="17" name="Oval 16"/>
              <p:cNvSpPr/>
              <p:nvPr/>
            </p:nvSpPr>
            <p:spPr>
              <a:xfrm flipH="1">
                <a:off x="2695148" y="566038"/>
                <a:ext cx="82807" cy="81203"/>
              </a:xfrm>
              <a:prstGeom prst="ellipse">
                <a:avLst/>
              </a:pr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7"/>
              <p:cNvSpPr/>
              <p:nvPr/>
            </p:nvSpPr>
            <p:spPr>
              <a:xfrm flipH="1">
                <a:off x="2607911" y="656141"/>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p:cNvSpPr/>
              <p:nvPr/>
            </p:nvSpPr>
            <p:spPr>
              <a:xfrm flipH="1">
                <a:off x="2744319" y="836678"/>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20" name="Group 19"/>
          <p:cNvGrpSpPr>
            <a:grpSpLocks noChangeAspect="1"/>
          </p:cNvGrpSpPr>
          <p:nvPr/>
        </p:nvGrpSpPr>
        <p:grpSpPr>
          <a:xfrm>
            <a:off x="54648" y="3880224"/>
            <a:ext cx="1909508" cy="2651770"/>
            <a:chOff x="2607911" y="566038"/>
            <a:chExt cx="286857" cy="457200"/>
          </a:xfrm>
          <a:solidFill>
            <a:schemeClr val="bg2">
              <a:lumMod val="50000"/>
            </a:schemeClr>
          </a:solidFill>
        </p:grpSpPr>
        <p:sp>
          <p:nvSpPr>
            <p:cNvPr id="21" name="Freeform 20"/>
            <p:cNvSpPr/>
            <p:nvPr/>
          </p:nvSpPr>
          <p:spPr>
            <a:xfrm flipH="1">
              <a:off x="2744319" y="836678"/>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p:cNvGrpSpPr/>
            <p:nvPr/>
          </p:nvGrpSpPr>
          <p:grpSpPr>
            <a:xfrm>
              <a:off x="2607911" y="566038"/>
              <a:ext cx="286857" cy="457200"/>
              <a:chOff x="2607911" y="566038"/>
              <a:chExt cx="286857" cy="457200"/>
            </a:xfrm>
            <a:grpFill/>
          </p:grpSpPr>
          <p:sp>
            <p:nvSpPr>
              <p:cNvPr id="23" name="Oval 22"/>
              <p:cNvSpPr/>
              <p:nvPr/>
            </p:nvSpPr>
            <p:spPr>
              <a:xfrm flipH="1">
                <a:off x="2695148" y="566038"/>
                <a:ext cx="82807" cy="81203"/>
              </a:xfrm>
              <a:prstGeom prst="ellipse">
                <a:avLst/>
              </a:pr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flipH="1">
                <a:off x="2607911" y="656141"/>
                <a:ext cx="286857" cy="367097"/>
              </a:xfrm>
              <a:custGeom>
                <a:avLst/>
                <a:gdLst>
                  <a:gd name="connsiteX0" fmla="*/ 695325 w 1362075"/>
                  <a:gd name="connsiteY0" fmla="*/ 0 h 1743075"/>
                  <a:gd name="connsiteX1" fmla="*/ 600075 w 1362075"/>
                  <a:gd name="connsiteY1" fmla="*/ 61913 h 1743075"/>
                  <a:gd name="connsiteX2" fmla="*/ 319088 w 1362075"/>
                  <a:gd name="connsiteY2" fmla="*/ 371475 h 1743075"/>
                  <a:gd name="connsiteX3" fmla="*/ 0 w 1362075"/>
                  <a:gd name="connsiteY3" fmla="*/ 519113 h 1743075"/>
                  <a:gd name="connsiteX4" fmla="*/ 57150 w 1362075"/>
                  <a:gd name="connsiteY4" fmla="*/ 681038 h 1743075"/>
                  <a:gd name="connsiteX5" fmla="*/ 447675 w 1362075"/>
                  <a:gd name="connsiteY5" fmla="*/ 528638 h 1743075"/>
                  <a:gd name="connsiteX6" fmla="*/ 590550 w 1362075"/>
                  <a:gd name="connsiteY6" fmla="*/ 366713 h 1743075"/>
                  <a:gd name="connsiteX7" fmla="*/ 590550 w 1362075"/>
                  <a:gd name="connsiteY7" fmla="*/ 676275 h 1743075"/>
                  <a:gd name="connsiteX8" fmla="*/ 1033463 w 1362075"/>
                  <a:gd name="connsiteY8" fmla="*/ 1743075 h 1743075"/>
                  <a:gd name="connsiteX9" fmla="*/ 1243013 w 1362075"/>
                  <a:gd name="connsiteY9" fmla="*/ 1643063 h 1743075"/>
                  <a:gd name="connsiteX10" fmla="*/ 904875 w 1362075"/>
                  <a:gd name="connsiteY10" fmla="*/ 833438 h 1743075"/>
                  <a:gd name="connsiteX11" fmla="*/ 895350 w 1362075"/>
                  <a:gd name="connsiteY11" fmla="*/ 271463 h 1743075"/>
                  <a:gd name="connsiteX12" fmla="*/ 1066800 w 1362075"/>
                  <a:gd name="connsiteY12" fmla="*/ 395288 h 1743075"/>
                  <a:gd name="connsiteX13" fmla="*/ 1171575 w 1362075"/>
                  <a:gd name="connsiteY13" fmla="*/ 814388 h 1743075"/>
                  <a:gd name="connsiteX14" fmla="*/ 1362075 w 1362075"/>
                  <a:gd name="connsiteY14" fmla="*/ 747713 h 1743075"/>
                  <a:gd name="connsiteX15" fmla="*/ 1190625 w 1362075"/>
                  <a:gd name="connsiteY15" fmla="*/ 252413 h 1743075"/>
                  <a:gd name="connsiteX16" fmla="*/ 842963 w 1362075"/>
                  <a:gd name="connsiteY16" fmla="*/ 14288 h 1743075"/>
                  <a:gd name="connsiteX17" fmla="*/ 695325 w 1362075"/>
                  <a:gd name="connsiteY17" fmla="*/ 0 h 174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62075" h="1743075">
                    <a:moveTo>
                      <a:pt x="695325" y="0"/>
                    </a:moveTo>
                    <a:lnTo>
                      <a:pt x="600075" y="61913"/>
                    </a:lnTo>
                    <a:lnTo>
                      <a:pt x="319088" y="371475"/>
                    </a:lnTo>
                    <a:lnTo>
                      <a:pt x="0" y="519113"/>
                    </a:lnTo>
                    <a:lnTo>
                      <a:pt x="57150" y="681038"/>
                    </a:lnTo>
                    <a:lnTo>
                      <a:pt x="447675" y="528638"/>
                    </a:lnTo>
                    <a:lnTo>
                      <a:pt x="590550" y="366713"/>
                    </a:lnTo>
                    <a:lnTo>
                      <a:pt x="590550" y="676275"/>
                    </a:lnTo>
                    <a:lnTo>
                      <a:pt x="1033463" y="1743075"/>
                    </a:lnTo>
                    <a:lnTo>
                      <a:pt x="1243013" y="1643063"/>
                    </a:lnTo>
                    <a:lnTo>
                      <a:pt x="904875" y="833438"/>
                    </a:lnTo>
                    <a:lnTo>
                      <a:pt x="895350" y="271463"/>
                    </a:lnTo>
                    <a:lnTo>
                      <a:pt x="1066800" y="395288"/>
                    </a:lnTo>
                    <a:lnTo>
                      <a:pt x="1171575" y="814388"/>
                    </a:lnTo>
                    <a:lnTo>
                      <a:pt x="1362075" y="747713"/>
                    </a:lnTo>
                    <a:lnTo>
                      <a:pt x="1190625" y="252413"/>
                    </a:lnTo>
                    <a:lnTo>
                      <a:pt x="842963" y="14288"/>
                    </a:lnTo>
                    <a:lnTo>
                      <a:pt x="695325"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flipH="1">
                <a:off x="2744319" y="836678"/>
                <a:ext cx="95285" cy="186558"/>
              </a:xfrm>
              <a:custGeom>
                <a:avLst/>
                <a:gdLst>
                  <a:gd name="connsiteX0" fmla="*/ 323850 w 452437"/>
                  <a:gd name="connsiteY0" fmla="*/ 0 h 885825"/>
                  <a:gd name="connsiteX1" fmla="*/ 452437 w 452437"/>
                  <a:gd name="connsiteY1" fmla="*/ 280988 h 885825"/>
                  <a:gd name="connsiteX2" fmla="*/ 200025 w 452437"/>
                  <a:gd name="connsiteY2" fmla="*/ 885825 h 885825"/>
                  <a:gd name="connsiteX3" fmla="*/ 0 w 452437"/>
                  <a:gd name="connsiteY3" fmla="*/ 771525 h 885825"/>
                  <a:gd name="connsiteX4" fmla="*/ 323850 w 452437"/>
                  <a:gd name="connsiteY4" fmla="*/ 0 h 885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37" h="885825">
                    <a:moveTo>
                      <a:pt x="323850" y="0"/>
                    </a:moveTo>
                    <a:lnTo>
                      <a:pt x="452437" y="280988"/>
                    </a:lnTo>
                    <a:lnTo>
                      <a:pt x="200025" y="885825"/>
                    </a:lnTo>
                    <a:lnTo>
                      <a:pt x="0" y="771525"/>
                    </a:lnTo>
                    <a:lnTo>
                      <a:pt x="323850" y="0"/>
                    </a:lnTo>
                    <a:close/>
                  </a:path>
                </a:pathLst>
              </a:custGeom>
              <a:gr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74142833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nodeType="afterEffect">
                                  <p:stCondLst>
                                    <p:cond delay="100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35886"/>
            <a:ext cx="9144000" cy="6386227"/>
          </a:xfrm>
          <a:prstGeom prst="rect">
            <a:avLst/>
          </a:prstGeom>
        </p:spPr>
      </p:pic>
      <p:sp>
        <p:nvSpPr>
          <p:cNvPr id="3" name="Rectangle 2"/>
          <p:cNvSpPr/>
          <p:nvPr/>
        </p:nvSpPr>
        <p:spPr>
          <a:xfrm>
            <a:off x="111095" y="3213219"/>
            <a:ext cx="4366901" cy="1034041"/>
          </a:xfrm>
          <a:prstGeom prst="rect">
            <a:avLst/>
          </a:prstGeom>
          <a:solidFill>
            <a:srgbClr val="4D4D4D">
              <a:alpha val="25098"/>
            </a:srgbClr>
          </a:solid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48368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32" y="0"/>
            <a:ext cx="9134168" cy="9578007"/>
          </a:xfrm>
          <a:prstGeom prst="rect">
            <a:avLst/>
          </a:prstGeom>
        </p:spPr>
        <p:txBody>
          <a:bodyPr wrap="square">
            <a:spAutoFit/>
          </a:bodyPr>
          <a:lstStyle/>
          <a:p>
            <a:pPr>
              <a:lnSpc>
                <a:spcPct val="107000"/>
              </a:lnSpc>
            </a:pPr>
            <a:r>
              <a:rPr lang="en-US" sz="1200" b="1" dirty="0">
                <a:latin typeface="Calibri" panose="020F0502020204030204" pitchFamily="34" charset="0"/>
                <a:ea typeface="Calibri" panose="020F0502020204030204" pitchFamily="34" charset="0"/>
                <a:cs typeface="Times New Roman" panose="02020603050405020304" pitchFamily="18" charset="0"/>
              </a:rPr>
              <a:t>Dead Reckoning and Design</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US" sz="1200" u="sng" dirty="0">
                <a:latin typeface="Calibri" panose="020F0502020204030204" pitchFamily="34" charset="0"/>
                <a:ea typeface="Calibri" panose="020F0502020204030204" pitchFamily="34" charset="0"/>
                <a:cs typeface="Times New Roman" panose="02020603050405020304" pitchFamily="18" charset="0"/>
              </a:rPr>
              <a:t>Prospectus</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Knowledge advances aided by technology.</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Technology is ultimately about convenience.  What effort can I save?  Evolutionarily driven by saving energy.</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The work technology displaces is human work, often backbreaking or degrading, sometimes sublime.</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The next generation of knowledge subsumes the technologies of today.  The work, no longer valued, fades from memory and takes on the shade of the ridiculous.</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This is as true in education as it is in engineering.  </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Yet if technology is ultimately for convenience, what other values does it ignore in it quest for efficiencies?</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What else is shed along the way, to be forgotten by the roadside?</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Are these things best lost, relics of a dimly remembered time, of sentimental value only when context has moved beyond them, or do they point to deeper, human truths that should not be forgotten?</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This is an exploration of a technology that is now taken for granted, and what it displaced.</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It is a story of technology itself, how it comes to be, and how it influences its own path.</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Here the question is what lessons about the design, the never-ending search for appropriateness [Lyons], can be learned from technologies at first glance seem antiquated or counter-intuitive.</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It is a question about what an endless quest for appropriateness, convenience, and efficiency do to us as humans, to our ability to revel in our skills, to struggle, and to our ability to find meaning in life through its uncertainties.</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Here I draw predominately from three sources:  my own experiences teaching design to senior electrical and computer engineering students, </a:t>
            </a:r>
            <a:r>
              <a:rPr lang="en-US" sz="1200" i="1" dirty="0">
                <a:latin typeface="Calibri" panose="020F0502020204030204" pitchFamily="34" charset="0"/>
                <a:ea typeface="Calibri" panose="020F0502020204030204" pitchFamily="34" charset="0"/>
                <a:cs typeface="Times New Roman" panose="02020603050405020304" pitchFamily="18" charset="0"/>
              </a:rPr>
              <a:t>East is a Big Bird</a:t>
            </a:r>
            <a:r>
              <a:rPr lang="en-US" sz="1200" dirty="0">
                <a:latin typeface="Calibri" panose="020F0502020204030204" pitchFamily="34" charset="0"/>
                <a:ea typeface="Calibri" panose="020F0502020204030204" pitchFamily="34" charset="0"/>
                <a:cs typeface="Times New Roman" panose="02020603050405020304" pitchFamily="18" charset="0"/>
              </a:rPr>
              <a:t> an anthropological study of navigation among remote Pacific Islanders, and John </a:t>
            </a:r>
            <a:r>
              <a:rPr lang="en-US" sz="1200" dirty="0" err="1">
                <a:latin typeface="Calibri" panose="020F0502020204030204" pitchFamily="34" charset="0"/>
                <a:ea typeface="Calibri" panose="020F0502020204030204" pitchFamily="34" charset="0"/>
                <a:cs typeface="Times New Roman" panose="02020603050405020304" pitchFamily="18" charset="0"/>
              </a:rPr>
              <a:t>Fowles</a:t>
            </a:r>
            <a:r>
              <a:rPr lang="en-US" sz="1200" dirty="0">
                <a:latin typeface="Calibri" panose="020F0502020204030204" pitchFamily="34" charset="0"/>
                <a:ea typeface="Calibri" panose="020F0502020204030204" pitchFamily="34" charset="0"/>
                <a:cs typeface="Times New Roman" panose="02020603050405020304" pitchFamily="18" charset="0"/>
              </a:rPr>
              <a:t>’ </a:t>
            </a:r>
            <a:r>
              <a:rPr lang="en-US" sz="1200" i="1" dirty="0">
                <a:latin typeface="Calibri" panose="020F0502020204030204" pitchFamily="34" charset="0"/>
                <a:ea typeface="Calibri" panose="020F0502020204030204" pitchFamily="34" charset="0"/>
                <a:cs typeface="Times New Roman" panose="02020603050405020304" pitchFamily="18" charset="0"/>
              </a:rPr>
              <a:t>The Aristos</a:t>
            </a:r>
            <a:r>
              <a:rPr lang="en-US" sz="1200" dirty="0">
                <a:latin typeface="Calibri" panose="020F0502020204030204" pitchFamily="34" charset="0"/>
                <a:ea typeface="Calibri" panose="020F0502020204030204" pitchFamily="34" charset="0"/>
                <a:cs typeface="Times New Roman" panose="02020603050405020304" pitchFamily="18" charset="0"/>
              </a:rPr>
              <a:t> which itself was stimulated by the pre-Socratic philosopher and teacher Heraclitus.  </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US" sz="1200" u="sng" dirty="0">
                <a:latin typeface="Calibri" panose="020F0502020204030204" pitchFamily="34" charset="0"/>
                <a:ea typeface="Calibri" panose="020F0502020204030204" pitchFamily="34" charset="0"/>
                <a:cs typeface="Times New Roman" panose="02020603050405020304" pitchFamily="18" charset="0"/>
              </a:rPr>
              <a:t>Reasons for Writing This</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The first are philosophical:  Draw from my own dissatisfactions and hope they are shared.  Society increasingly frames education as a means to economic ends—in a utilitarian way—and in this forget often that education is the way an individual learns their own path through life. </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There is a need to reinfuse the personal into education, informed by scholarship, implemented by the personal.  This is most true in design, the “art” in engineering.  [side note, I could infuse some </a:t>
            </a:r>
            <a:r>
              <a:rPr lang="en-US" sz="1200" dirty="0" err="1">
                <a:latin typeface="Calibri" panose="020F0502020204030204" pitchFamily="34" charset="0"/>
                <a:ea typeface="Calibri" panose="020F0502020204030204" pitchFamily="34" charset="0"/>
                <a:cs typeface="Times New Roman" panose="02020603050405020304" pitchFamily="18" charset="0"/>
              </a:rPr>
              <a:t>Macmurray</a:t>
            </a:r>
            <a:r>
              <a:rPr lang="en-US" sz="1200" dirty="0">
                <a:latin typeface="Calibri" panose="020F0502020204030204" pitchFamily="34" charset="0"/>
                <a:ea typeface="Calibri" panose="020F0502020204030204" pitchFamily="34" charset="0"/>
                <a:cs typeface="Times New Roman" panose="02020603050405020304" pitchFamily="18" charset="0"/>
              </a:rPr>
              <a:t> here…]</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These are the </a:t>
            </a:r>
            <a:r>
              <a:rPr lang="en-US" sz="1200" dirty="0" err="1">
                <a:latin typeface="Calibri" panose="020F0502020204030204" pitchFamily="34" charset="0"/>
                <a:ea typeface="Calibri" panose="020F0502020204030204" pitchFamily="34" charset="0"/>
                <a:cs typeface="Times New Roman" panose="02020603050405020304" pitchFamily="18" charset="0"/>
              </a:rPr>
              <a:t>unlearnings</a:t>
            </a:r>
            <a:r>
              <a:rPr lang="en-US" sz="1200" dirty="0">
                <a:latin typeface="Calibri" panose="020F0502020204030204" pitchFamily="34" charset="0"/>
                <a:ea typeface="Calibri" panose="020F0502020204030204" pitchFamily="34" charset="0"/>
                <a:cs typeface="Times New Roman" panose="02020603050405020304" pitchFamily="18" charset="0"/>
              </a:rPr>
              <a:t> that need to be done to get students to take risks in design.</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The tension between “learning the basics” and “being creative” that has led to stasis.  I suppose resolving this tension is one of the real aims of this paper.  Tensions can be generative but this is not one of those tensions.  </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What does the personal mean?  Is it Plotinus’ inner education, learning to satisfy one’s own needs above and before the needs of society?  But each of us is inextricably linked to many others—friends, family, colleagues—with whom we have personal interactions each day.  In our educations we constantly design ourselves in fellowship with others.  We increasingly shell off this fellowship to media or to “processes” which gives us new forms an ways to interact but the experiment of whether these can or will supplement or supplant personal interactions is still up in the air.  Thus we need to navigate relationships if we wish to grow in our lives.</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The second is systemic:  Education and educational systems serve critical purposes in society.  As others [</a:t>
            </a:r>
            <a:r>
              <a:rPr lang="en-US" sz="1200" dirty="0" err="1">
                <a:latin typeface="Calibri" panose="020F0502020204030204" pitchFamily="34" charset="0"/>
                <a:ea typeface="Calibri" panose="020F0502020204030204" pitchFamily="34" charset="0"/>
                <a:cs typeface="Times New Roman" panose="02020603050405020304" pitchFamily="18" charset="0"/>
              </a:rPr>
              <a:t>Senge</a:t>
            </a:r>
            <a:r>
              <a:rPr lang="en-US" sz="1200" dirty="0">
                <a:latin typeface="Calibri" panose="020F0502020204030204" pitchFamily="34" charset="0"/>
                <a:ea typeface="Calibri" panose="020F0502020204030204" pitchFamily="34" charset="0"/>
                <a:cs typeface="Times New Roman" panose="02020603050405020304" pitchFamily="18" charset="0"/>
              </a:rPr>
              <a:t>] have written education is structured for certain outcomes, structure determines outcomes in a way that is often invisible to those who exist within the structures.  An argument is that the structures we currently exist in were established in an age where a transition from an agricultural to an industrial society were underway.  It is clear we are now transitioning from a manufacturing to some other form of society- a lot of people have said service- or information-based, but my own bet is on an experience-based society and economy.  The transition to whatever comes next is going to cause a significant amount of restructuring and likely fragmentation of the education system.  This means students need a guide, a handbook of the necessary knowledge, a Girl’s Guide, to navigate a restructured landscape.</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1	Dead Reckoning</a:t>
            </a:r>
          </a:p>
          <a:p>
            <a:pPr>
              <a:lnSpc>
                <a:spcPct val="107000"/>
              </a:lnSpc>
            </a:pPr>
            <a:r>
              <a:rPr lang="en-US" sz="1200" dirty="0">
                <a:latin typeface="Calibri" panose="020F0502020204030204" pitchFamily="34" charset="0"/>
                <a:ea typeface="Calibri" panose="020F0502020204030204" pitchFamily="34" charset="0"/>
                <a:cs typeface="Times New Roman" panose="02020603050405020304" pitchFamily="18" charset="0"/>
              </a:rPr>
              <a:t>Origin o</a:t>
            </a:r>
          </a:p>
        </p:txBody>
      </p:sp>
    </p:spTree>
    <p:extLst>
      <p:ext uri="{BB962C8B-B14F-4D97-AF65-F5344CB8AC3E}">
        <p14:creationId xmlns:p14="http://schemas.microsoft.com/office/powerpoint/2010/main" val="874894459"/>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hup.harvard.edu/images/jackets/9780674224261-l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95"/>
            <a:ext cx="4425950" cy="6840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149149"/>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clrChange>
              <a:clrFrom>
                <a:srgbClr val="FFFFFF"/>
              </a:clrFrom>
              <a:clrTo>
                <a:srgbClr val="FFFFFF">
                  <a:alpha val="0"/>
                </a:srgbClr>
              </a:clrTo>
            </a:clrChange>
          </a:blip>
          <a:stretch>
            <a:fillRect/>
          </a:stretch>
        </p:blipFill>
        <p:spPr>
          <a:xfrm rot="5400000">
            <a:off x="1350658" y="-1058582"/>
            <a:ext cx="6588807" cy="8979436"/>
          </a:xfrm>
          <a:prstGeom prst="rect">
            <a:avLst/>
          </a:prstGeom>
        </p:spPr>
      </p:pic>
      <p:sp>
        <p:nvSpPr>
          <p:cNvPr id="3" name="Oval 2"/>
          <p:cNvSpPr/>
          <p:nvPr/>
        </p:nvSpPr>
        <p:spPr>
          <a:xfrm>
            <a:off x="3084943" y="109024"/>
            <a:ext cx="2743200" cy="1405741"/>
          </a:xfrm>
          <a:prstGeom prst="ellipse">
            <a:avLst/>
          </a:prstGeom>
          <a:noFill/>
          <a:ln w="285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p:cNvSpPr/>
          <p:nvPr/>
        </p:nvSpPr>
        <p:spPr>
          <a:xfrm>
            <a:off x="2050470" y="1921164"/>
            <a:ext cx="4608948" cy="3038765"/>
          </a:xfrm>
          <a:prstGeom prst="ellipse">
            <a:avLst/>
          </a:prstGeom>
          <a:noFill/>
          <a:ln w="28575">
            <a:solidFill>
              <a:srgbClr val="00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5892800" y="618836"/>
            <a:ext cx="2099486" cy="369332"/>
          </a:xfrm>
          <a:prstGeom prst="rect">
            <a:avLst/>
          </a:prstGeom>
          <a:noFill/>
        </p:spPr>
        <p:txBody>
          <a:bodyPr wrap="none" rtlCol="0">
            <a:spAutoFit/>
          </a:bodyPr>
          <a:lstStyle/>
          <a:p>
            <a:r>
              <a:rPr lang="en-US" b="1" dirty="0" smtClean="0">
                <a:solidFill>
                  <a:srgbClr val="FF0000"/>
                </a:solidFill>
              </a:rPr>
              <a:t>Peripheral Activities</a:t>
            </a:r>
            <a:endParaRPr lang="en-US" b="1" dirty="0">
              <a:solidFill>
                <a:srgbClr val="FF0000"/>
              </a:solidFill>
            </a:endParaRPr>
          </a:p>
        </p:txBody>
      </p:sp>
      <p:sp>
        <p:nvSpPr>
          <p:cNvPr id="6" name="TextBox 5"/>
          <p:cNvSpPr txBox="1"/>
          <p:nvPr/>
        </p:nvSpPr>
        <p:spPr>
          <a:xfrm>
            <a:off x="6336146" y="4359564"/>
            <a:ext cx="1802929" cy="369332"/>
          </a:xfrm>
          <a:prstGeom prst="rect">
            <a:avLst/>
          </a:prstGeom>
          <a:noFill/>
        </p:spPr>
        <p:txBody>
          <a:bodyPr wrap="none" rtlCol="0">
            <a:spAutoFit/>
          </a:bodyPr>
          <a:lstStyle/>
          <a:p>
            <a:r>
              <a:rPr lang="en-US" b="1" dirty="0" smtClean="0">
                <a:solidFill>
                  <a:srgbClr val="006600"/>
                </a:solidFill>
              </a:rPr>
              <a:t>Central Activities</a:t>
            </a:r>
            <a:endParaRPr lang="en-US" b="1" dirty="0">
              <a:solidFill>
                <a:srgbClr val="006600"/>
              </a:solidFill>
            </a:endParaRPr>
          </a:p>
        </p:txBody>
      </p:sp>
    </p:spTree>
    <p:extLst>
      <p:ext uri="{BB962C8B-B14F-4D97-AF65-F5344CB8AC3E}">
        <p14:creationId xmlns:p14="http://schemas.microsoft.com/office/powerpoint/2010/main" val="3674813903"/>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0" y="0"/>
            <a:ext cx="3065839" cy="461665"/>
          </a:xfrm>
          <a:prstGeom prst="rect">
            <a:avLst/>
          </a:prstGeom>
          <a:noFill/>
        </p:spPr>
        <p:txBody>
          <a:bodyPr wrap="none" rtlCol="0">
            <a:spAutoFit/>
          </a:bodyPr>
          <a:lstStyle/>
          <a:p>
            <a:r>
              <a:rPr lang="en-US" sz="2400" b="1" dirty="0" smtClean="0"/>
              <a:t>Why Should NSF Care?</a:t>
            </a:r>
            <a:endParaRPr lang="en-US" sz="2400" b="1" dirty="0"/>
          </a:p>
        </p:txBody>
      </p:sp>
      <p:sp>
        <p:nvSpPr>
          <p:cNvPr id="3" name="TextBox 2"/>
          <p:cNvSpPr txBox="1"/>
          <p:nvPr/>
        </p:nvSpPr>
        <p:spPr>
          <a:xfrm>
            <a:off x="361950" y="1552575"/>
            <a:ext cx="8020050" cy="4031873"/>
          </a:xfrm>
          <a:prstGeom prst="rect">
            <a:avLst/>
          </a:prstGeom>
          <a:noFill/>
        </p:spPr>
        <p:txBody>
          <a:bodyPr wrap="square" rtlCol="0">
            <a:spAutoFit/>
          </a:bodyPr>
          <a:lstStyle/>
          <a:p>
            <a:pPr marL="285750" indent="-285750">
              <a:buFont typeface="Arial" panose="020B0604020202020204" pitchFamily="34" charset="0"/>
              <a:buChar char="•"/>
            </a:pPr>
            <a:r>
              <a:rPr lang="en-US" sz="2000" dirty="0" smtClean="0"/>
              <a:t>“To promote the progress of science; to advance the national health, prosperity, and welfare; and to secure the national defense; and for other purposes.</a:t>
            </a:r>
          </a:p>
          <a:p>
            <a:r>
              <a:rPr lang="en-US" dirty="0" smtClean="0"/>
              <a:t>	</a:t>
            </a:r>
            <a:r>
              <a:rPr lang="en-US" sz="1600" dirty="0" smtClean="0"/>
              <a:t>National Science Foundation Act of 1950 (P.L. 81-507)</a:t>
            </a:r>
            <a:endParaRPr lang="en-US" dirty="0" smtClean="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sz="2000" dirty="0" smtClean="0"/>
              <a:t>Disruptions in higher education fundamentally affect your ability to fulfill parts of your mission.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smtClean="0"/>
              <a:t>Higher Education is not a business, it is status-driven and NSF plays a disproportionate role as a bully pulpit.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smtClean="0"/>
              <a:t>Only Government has the reach, oversight, and mission to address these issues.</a:t>
            </a:r>
            <a:endParaRPr lang="en-US" sz="2000" dirty="0"/>
          </a:p>
        </p:txBody>
      </p:sp>
    </p:spTree>
    <p:extLst>
      <p:ext uri="{BB962C8B-B14F-4D97-AF65-F5344CB8AC3E}">
        <p14:creationId xmlns:p14="http://schemas.microsoft.com/office/powerpoint/2010/main" val="40847681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2588" y="37964"/>
            <a:ext cx="2407967" cy="1200329"/>
          </a:xfrm>
          <a:prstGeom prst="rect">
            <a:avLst/>
          </a:prstGeom>
          <a:noFill/>
        </p:spPr>
        <p:txBody>
          <a:bodyPr wrap="none" rtlCol="0">
            <a:spAutoFit/>
          </a:bodyPr>
          <a:lstStyle/>
          <a:p>
            <a:r>
              <a:rPr lang="en-US" sz="2400" b="1" dirty="0" smtClean="0"/>
              <a:t>Risk to University</a:t>
            </a:r>
          </a:p>
          <a:p>
            <a:r>
              <a:rPr lang="en-US" sz="2400" b="1" dirty="0" smtClean="0"/>
              <a:t>Financial </a:t>
            </a:r>
          </a:p>
          <a:p>
            <a:r>
              <a:rPr lang="en-US" sz="2400" b="1" dirty="0" smtClean="0"/>
              <a:t>Models</a:t>
            </a:r>
            <a:endParaRPr lang="en-US" sz="2400" b="1" dirty="0"/>
          </a:p>
        </p:txBody>
      </p:sp>
      <p:graphicFrame>
        <p:nvGraphicFramePr>
          <p:cNvPr id="34" name="Chart 33"/>
          <p:cNvGraphicFramePr>
            <a:graphicFrameLocks/>
          </p:cNvGraphicFramePr>
          <p:nvPr>
            <p:extLst>
              <p:ext uri="{D42A27DB-BD31-4B8C-83A1-F6EECF244321}">
                <p14:modId xmlns:p14="http://schemas.microsoft.com/office/powerpoint/2010/main" val="761346421"/>
              </p:ext>
            </p:extLst>
          </p:nvPr>
        </p:nvGraphicFramePr>
        <p:xfrm>
          <a:off x="1864884" y="0"/>
          <a:ext cx="7153275" cy="3848100"/>
        </p:xfrm>
        <a:graphic>
          <a:graphicData uri="http://schemas.openxmlformats.org/drawingml/2006/chart">
            <c:chart xmlns:c="http://schemas.openxmlformats.org/drawingml/2006/chart" xmlns:r="http://schemas.openxmlformats.org/officeDocument/2006/relationships" r:id="rId2"/>
          </a:graphicData>
        </a:graphic>
      </p:graphicFrame>
      <p:sp>
        <p:nvSpPr>
          <p:cNvPr id="37" name="TextBox 36"/>
          <p:cNvSpPr txBox="1"/>
          <p:nvPr/>
        </p:nvSpPr>
        <p:spPr>
          <a:xfrm rot="16200000">
            <a:off x="1721192" y="1135861"/>
            <a:ext cx="903132" cy="369332"/>
          </a:xfrm>
          <a:prstGeom prst="rect">
            <a:avLst/>
          </a:prstGeom>
          <a:noFill/>
        </p:spPr>
        <p:txBody>
          <a:bodyPr wrap="none" rtlCol="0">
            <a:spAutoFit/>
          </a:bodyPr>
          <a:lstStyle/>
          <a:p>
            <a:r>
              <a:rPr lang="en-US" b="1" dirty="0" smtClean="0"/>
              <a:t>$1000’s</a:t>
            </a:r>
            <a:endParaRPr lang="en-US" b="1" dirty="0"/>
          </a:p>
        </p:txBody>
      </p:sp>
      <p:graphicFrame>
        <p:nvGraphicFramePr>
          <p:cNvPr id="39" name="Chart 38"/>
          <p:cNvGraphicFramePr>
            <a:graphicFrameLocks/>
          </p:cNvGraphicFramePr>
          <p:nvPr>
            <p:extLst>
              <p:ext uri="{D42A27DB-BD31-4B8C-83A1-F6EECF244321}">
                <p14:modId xmlns:p14="http://schemas.microsoft.com/office/powerpoint/2010/main" val="1161967954"/>
              </p:ext>
            </p:extLst>
          </p:nvPr>
        </p:nvGraphicFramePr>
        <p:xfrm>
          <a:off x="552450" y="371475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40" name="Oval 39"/>
          <p:cNvSpPr/>
          <p:nvPr/>
        </p:nvSpPr>
        <p:spPr>
          <a:xfrm>
            <a:off x="1447800" y="5534025"/>
            <a:ext cx="914400" cy="6000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295525" y="6391275"/>
            <a:ext cx="1617943" cy="369332"/>
          </a:xfrm>
          <a:prstGeom prst="rect">
            <a:avLst/>
          </a:prstGeom>
          <a:noFill/>
        </p:spPr>
        <p:txBody>
          <a:bodyPr wrap="none" rtlCol="0">
            <a:spAutoFit/>
          </a:bodyPr>
          <a:lstStyle/>
          <a:p>
            <a:r>
              <a:rPr lang="en-US" dirty="0" smtClean="0"/>
              <a:t>Endowment B$</a:t>
            </a:r>
            <a:endParaRPr lang="en-US" dirty="0"/>
          </a:p>
        </p:txBody>
      </p:sp>
      <p:sp>
        <p:nvSpPr>
          <p:cNvPr id="42" name="TextBox 41"/>
          <p:cNvSpPr txBox="1"/>
          <p:nvPr/>
        </p:nvSpPr>
        <p:spPr>
          <a:xfrm rot="16200000">
            <a:off x="-504825" y="4901684"/>
            <a:ext cx="1959896" cy="369332"/>
          </a:xfrm>
          <a:prstGeom prst="rect">
            <a:avLst/>
          </a:prstGeom>
          <a:noFill/>
        </p:spPr>
        <p:txBody>
          <a:bodyPr wrap="none" rtlCol="0">
            <a:spAutoFit/>
          </a:bodyPr>
          <a:lstStyle/>
          <a:p>
            <a:r>
              <a:rPr lang="en-US" dirty="0" smtClean="0"/>
              <a:t>Students in System</a:t>
            </a:r>
            <a:endParaRPr lang="en-US" dirty="0"/>
          </a:p>
        </p:txBody>
      </p:sp>
      <p:sp>
        <p:nvSpPr>
          <p:cNvPr id="2" name="Rectangle 1"/>
          <p:cNvSpPr/>
          <p:nvPr/>
        </p:nvSpPr>
        <p:spPr>
          <a:xfrm>
            <a:off x="4305300" y="5588813"/>
            <a:ext cx="4572000" cy="276999"/>
          </a:xfrm>
          <a:prstGeom prst="rect">
            <a:avLst/>
          </a:prstGeom>
        </p:spPr>
        <p:txBody>
          <a:bodyPr>
            <a:spAutoFit/>
          </a:bodyPr>
          <a:lstStyle/>
          <a:p>
            <a:r>
              <a:rPr lang="en-US" sz="1200" i="1" dirty="0">
                <a:hlinkClick r:id="rId4"/>
              </a:rPr>
              <a:t>"National Association of College and University Business Officers"</a:t>
            </a:r>
            <a:r>
              <a:rPr lang="en-US" sz="1200" i="1" dirty="0"/>
              <a:t>. </a:t>
            </a:r>
            <a:endParaRPr lang="en-US" sz="1200" dirty="0"/>
          </a:p>
        </p:txBody>
      </p:sp>
    </p:spTree>
    <p:extLst>
      <p:ext uri="{BB962C8B-B14F-4D97-AF65-F5344CB8AC3E}">
        <p14:creationId xmlns:p14="http://schemas.microsoft.com/office/powerpoint/2010/main" val="161432819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3862</TotalTime>
  <Words>1263</Words>
  <Application>Microsoft Macintosh PowerPoint</Application>
  <PresentationFormat>On-screen Show (4:3)</PresentationFormat>
  <Paragraphs>285</Paragraphs>
  <Slides>36</Slides>
  <Notes>4</Notes>
  <HiddenSlides>2</HiddenSlides>
  <MMClips>1</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Bucknell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Alan A. Cheville</dc:creator>
  <cp:lastModifiedBy>Alan Cheville</cp:lastModifiedBy>
  <cp:revision>60</cp:revision>
  <dcterms:created xsi:type="dcterms:W3CDTF">2017-02-06T17:57:03Z</dcterms:created>
  <dcterms:modified xsi:type="dcterms:W3CDTF">2017-10-08T21:58:41Z</dcterms:modified>
</cp:coreProperties>
</file>