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heme/theme2.xml" ContentType="application/vnd.openxmlformats-officedocument.theme+xml"/>
  <Override PartName="/ppt/tags/tag55.xml" ContentType="application/vnd.openxmlformats-officedocument.presentationml.tag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9" r:id="rId1"/>
  </p:sldMasterIdLst>
  <p:notesMasterIdLst>
    <p:notesMasterId r:id="rId3"/>
  </p:notesMasterIdLst>
  <p:sldIdLst>
    <p:sldId id="266" r:id="rId2"/>
  </p:sldIdLst>
  <p:sldSz cx="21386800" cy="30279975"/>
  <p:notesSz cx="6888163" cy="10020300"/>
  <p:defaultTextStyle>
    <a:defPPr>
      <a:defRPr lang="en-US"/>
    </a:defPPr>
    <a:lvl1pPr marL="0" algn="l" defTabSz="2952323" rtl="0" eaLnBrk="1" latinLnBrk="0" hangingPunct="1">
      <a:defRPr sz="5800" kern="1200">
        <a:solidFill>
          <a:schemeClr val="tx1"/>
        </a:solidFill>
        <a:latin typeface="+mn-lt"/>
        <a:ea typeface="+mn-ea"/>
        <a:cs typeface="+mn-cs"/>
      </a:defRPr>
    </a:lvl1pPr>
    <a:lvl2pPr marL="1476162" algn="l" defTabSz="2952323" rtl="0" eaLnBrk="1" latinLnBrk="0" hangingPunct="1">
      <a:defRPr sz="5800" kern="1200">
        <a:solidFill>
          <a:schemeClr val="tx1"/>
        </a:solidFill>
        <a:latin typeface="+mn-lt"/>
        <a:ea typeface="+mn-ea"/>
        <a:cs typeface="+mn-cs"/>
      </a:defRPr>
    </a:lvl2pPr>
    <a:lvl3pPr marL="2952323" algn="l" defTabSz="2952323" rtl="0" eaLnBrk="1" latinLnBrk="0" hangingPunct="1">
      <a:defRPr sz="5800" kern="1200">
        <a:solidFill>
          <a:schemeClr val="tx1"/>
        </a:solidFill>
        <a:latin typeface="+mn-lt"/>
        <a:ea typeface="+mn-ea"/>
        <a:cs typeface="+mn-cs"/>
      </a:defRPr>
    </a:lvl3pPr>
    <a:lvl4pPr marL="4428485" algn="l" defTabSz="2952323" rtl="0" eaLnBrk="1" latinLnBrk="0" hangingPunct="1">
      <a:defRPr sz="5800" kern="1200">
        <a:solidFill>
          <a:schemeClr val="tx1"/>
        </a:solidFill>
        <a:latin typeface="+mn-lt"/>
        <a:ea typeface="+mn-ea"/>
        <a:cs typeface="+mn-cs"/>
      </a:defRPr>
    </a:lvl4pPr>
    <a:lvl5pPr marL="5904647" algn="l" defTabSz="2952323" rtl="0" eaLnBrk="1" latinLnBrk="0" hangingPunct="1">
      <a:defRPr sz="5800" kern="1200">
        <a:solidFill>
          <a:schemeClr val="tx1"/>
        </a:solidFill>
        <a:latin typeface="+mn-lt"/>
        <a:ea typeface="+mn-ea"/>
        <a:cs typeface="+mn-cs"/>
      </a:defRPr>
    </a:lvl5pPr>
    <a:lvl6pPr marL="7380808" algn="l" defTabSz="2952323" rtl="0" eaLnBrk="1" latinLnBrk="0" hangingPunct="1">
      <a:defRPr sz="5800" kern="1200">
        <a:solidFill>
          <a:schemeClr val="tx1"/>
        </a:solidFill>
        <a:latin typeface="+mn-lt"/>
        <a:ea typeface="+mn-ea"/>
        <a:cs typeface="+mn-cs"/>
      </a:defRPr>
    </a:lvl6pPr>
    <a:lvl7pPr marL="8856970" algn="l" defTabSz="2952323" rtl="0" eaLnBrk="1" latinLnBrk="0" hangingPunct="1">
      <a:defRPr sz="5800" kern="1200">
        <a:solidFill>
          <a:schemeClr val="tx1"/>
        </a:solidFill>
        <a:latin typeface="+mn-lt"/>
        <a:ea typeface="+mn-ea"/>
        <a:cs typeface="+mn-cs"/>
      </a:defRPr>
    </a:lvl7pPr>
    <a:lvl8pPr marL="10333131" algn="l" defTabSz="2952323" rtl="0" eaLnBrk="1" latinLnBrk="0" hangingPunct="1">
      <a:defRPr sz="5800" kern="1200">
        <a:solidFill>
          <a:schemeClr val="tx1"/>
        </a:solidFill>
        <a:latin typeface="+mn-lt"/>
        <a:ea typeface="+mn-ea"/>
        <a:cs typeface="+mn-cs"/>
      </a:defRPr>
    </a:lvl8pPr>
    <a:lvl9pPr marL="11809293" algn="l" defTabSz="2952323" rtl="0" eaLnBrk="1" latinLnBrk="0" hangingPunct="1">
      <a:defRPr sz="5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66"/>
    <a:srgbClr val="8AD4FF"/>
    <a:srgbClr val="003773"/>
    <a:srgbClr val="021532"/>
    <a:srgbClr val="0089D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9" d="100"/>
          <a:sy n="69" d="100"/>
        </p:scale>
        <p:origin x="1458" y="4206"/>
      </p:cViewPr>
      <p:guideLst>
        <p:guide orient="horz" pos="9537"/>
        <p:guide pos="6736"/>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1015"/>
          </a:xfrm>
          <a:prstGeom prst="rect">
            <a:avLst/>
          </a:prstGeom>
        </p:spPr>
        <p:txBody>
          <a:bodyPr vert="horz" lIns="96616" tIns="48308" rIns="96616" bIns="48308" rtlCol="0"/>
          <a:lstStyle>
            <a:lvl1pPr algn="l">
              <a:defRPr sz="1300"/>
            </a:lvl1pPr>
          </a:lstStyle>
          <a:p>
            <a:endParaRPr lang="en-GB"/>
          </a:p>
        </p:txBody>
      </p:sp>
      <p:sp>
        <p:nvSpPr>
          <p:cNvPr id="3" name="Date Placeholder 2"/>
          <p:cNvSpPr>
            <a:spLocks noGrp="1"/>
          </p:cNvSpPr>
          <p:nvPr>
            <p:ph type="dt" idx="1"/>
          </p:nvPr>
        </p:nvSpPr>
        <p:spPr>
          <a:xfrm>
            <a:off x="3901698" y="0"/>
            <a:ext cx="2984871" cy="501015"/>
          </a:xfrm>
          <a:prstGeom prst="rect">
            <a:avLst/>
          </a:prstGeom>
        </p:spPr>
        <p:txBody>
          <a:bodyPr vert="horz" lIns="96616" tIns="48308" rIns="96616" bIns="48308" rtlCol="0"/>
          <a:lstStyle>
            <a:lvl1pPr algn="r">
              <a:defRPr sz="1300"/>
            </a:lvl1pPr>
          </a:lstStyle>
          <a:p>
            <a:fld id="{E30BFD37-6216-429E-89F5-EC64E1262691}" type="datetimeFigureOut">
              <a:rPr lang="en-GB" smtClean="0"/>
              <a:pPr/>
              <a:t>10/10/2013</a:t>
            </a:fld>
            <a:endParaRPr lang="en-GB"/>
          </a:p>
        </p:txBody>
      </p:sp>
      <p:sp>
        <p:nvSpPr>
          <p:cNvPr id="4" name="Slide Image Placeholder 3"/>
          <p:cNvSpPr>
            <a:spLocks noGrp="1" noRot="1" noChangeAspect="1"/>
          </p:cNvSpPr>
          <p:nvPr>
            <p:ph type="sldImg" idx="2"/>
          </p:nvPr>
        </p:nvSpPr>
        <p:spPr>
          <a:xfrm>
            <a:off x="2117725" y="750888"/>
            <a:ext cx="2652713" cy="3757612"/>
          </a:xfrm>
          <a:prstGeom prst="rect">
            <a:avLst/>
          </a:prstGeom>
          <a:noFill/>
          <a:ln w="12700">
            <a:solidFill>
              <a:prstClr val="black"/>
            </a:solidFill>
          </a:ln>
        </p:spPr>
        <p:txBody>
          <a:bodyPr vert="horz" lIns="96616" tIns="48308" rIns="96616" bIns="48308" rtlCol="0" anchor="ctr"/>
          <a:lstStyle/>
          <a:p>
            <a:endParaRPr lang="en-GB"/>
          </a:p>
        </p:txBody>
      </p:sp>
      <p:sp>
        <p:nvSpPr>
          <p:cNvPr id="5" name="Notes Placeholder 4"/>
          <p:cNvSpPr>
            <a:spLocks noGrp="1"/>
          </p:cNvSpPr>
          <p:nvPr>
            <p:ph type="body" sz="quarter" idx="3"/>
          </p:nvPr>
        </p:nvSpPr>
        <p:spPr>
          <a:xfrm>
            <a:off x="688817" y="4759643"/>
            <a:ext cx="5510530" cy="4509135"/>
          </a:xfrm>
          <a:prstGeom prst="rect">
            <a:avLst/>
          </a:prstGeom>
        </p:spPr>
        <p:txBody>
          <a:bodyPr vert="horz" lIns="96616" tIns="48308" rIns="96616" bIns="4830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517546"/>
            <a:ext cx="2984871" cy="501015"/>
          </a:xfrm>
          <a:prstGeom prst="rect">
            <a:avLst/>
          </a:prstGeom>
        </p:spPr>
        <p:txBody>
          <a:bodyPr vert="horz" lIns="96616" tIns="48308" rIns="96616" bIns="48308" rtlCol="0" anchor="b"/>
          <a:lstStyle>
            <a:lvl1pPr algn="l">
              <a:defRPr sz="1300"/>
            </a:lvl1pPr>
          </a:lstStyle>
          <a:p>
            <a:endParaRPr lang="en-GB"/>
          </a:p>
        </p:txBody>
      </p:sp>
      <p:sp>
        <p:nvSpPr>
          <p:cNvPr id="7" name="Slide Number Placeholder 6"/>
          <p:cNvSpPr>
            <a:spLocks noGrp="1"/>
          </p:cNvSpPr>
          <p:nvPr>
            <p:ph type="sldNum" sz="quarter" idx="5"/>
          </p:nvPr>
        </p:nvSpPr>
        <p:spPr>
          <a:xfrm>
            <a:off x="3901698" y="9517546"/>
            <a:ext cx="2984871" cy="501015"/>
          </a:xfrm>
          <a:prstGeom prst="rect">
            <a:avLst/>
          </a:prstGeom>
        </p:spPr>
        <p:txBody>
          <a:bodyPr vert="horz" lIns="96616" tIns="48308" rIns="96616" bIns="48308" rtlCol="0" anchor="b"/>
          <a:lstStyle>
            <a:lvl1pPr algn="r">
              <a:defRPr sz="1300"/>
            </a:lvl1pPr>
          </a:lstStyle>
          <a:p>
            <a:fld id="{2E0DC3AA-1097-416C-99EF-D405E519D26A}" type="slidenum">
              <a:rPr lang="en-GB" smtClean="0"/>
              <a:pPr/>
              <a:t>‹#›</a:t>
            </a:fld>
            <a:endParaRPr lang="en-GB"/>
          </a:p>
        </p:txBody>
      </p:sp>
    </p:spTree>
    <p:extLst>
      <p:ext uri="{BB962C8B-B14F-4D97-AF65-F5344CB8AC3E}">
        <p14:creationId xmlns:p14="http://schemas.microsoft.com/office/powerpoint/2010/main" val="3786197738"/>
      </p:ext>
    </p:extLst>
  </p:cSld>
  <p:clrMap bg1="lt1" tx1="dk1" bg2="lt2" tx2="dk2" accent1="accent1" accent2="accent2" accent3="accent3" accent4="accent4" accent5="accent5" accent6="accent6" hlink="hlink" folHlink="folHlink"/>
  <p:notesStyle>
    <a:lvl1pPr marL="0" algn="l" defTabSz="2952323" rtl="0" eaLnBrk="1" latinLnBrk="0" hangingPunct="1">
      <a:defRPr sz="3900" kern="1200">
        <a:solidFill>
          <a:schemeClr val="tx1"/>
        </a:solidFill>
        <a:latin typeface="+mn-lt"/>
        <a:ea typeface="+mn-ea"/>
        <a:cs typeface="+mn-cs"/>
      </a:defRPr>
    </a:lvl1pPr>
    <a:lvl2pPr marL="1476162" algn="l" defTabSz="2952323" rtl="0" eaLnBrk="1" latinLnBrk="0" hangingPunct="1">
      <a:defRPr sz="3900" kern="1200">
        <a:solidFill>
          <a:schemeClr val="tx1"/>
        </a:solidFill>
        <a:latin typeface="+mn-lt"/>
        <a:ea typeface="+mn-ea"/>
        <a:cs typeface="+mn-cs"/>
      </a:defRPr>
    </a:lvl2pPr>
    <a:lvl3pPr marL="2952323" algn="l" defTabSz="2952323" rtl="0" eaLnBrk="1" latinLnBrk="0" hangingPunct="1">
      <a:defRPr sz="3900" kern="1200">
        <a:solidFill>
          <a:schemeClr val="tx1"/>
        </a:solidFill>
        <a:latin typeface="+mn-lt"/>
        <a:ea typeface="+mn-ea"/>
        <a:cs typeface="+mn-cs"/>
      </a:defRPr>
    </a:lvl3pPr>
    <a:lvl4pPr marL="4428485" algn="l" defTabSz="2952323" rtl="0" eaLnBrk="1" latinLnBrk="0" hangingPunct="1">
      <a:defRPr sz="3900" kern="1200">
        <a:solidFill>
          <a:schemeClr val="tx1"/>
        </a:solidFill>
        <a:latin typeface="+mn-lt"/>
        <a:ea typeface="+mn-ea"/>
        <a:cs typeface="+mn-cs"/>
      </a:defRPr>
    </a:lvl4pPr>
    <a:lvl5pPr marL="5904647" algn="l" defTabSz="2952323" rtl="0" eaLnBrk="1" latinLnBrk="0" hangingPunct="1">
      <a:defRPr sz="3900" kern="1200">
        <a:solidFill>
          <a:schemeClr val="tx1"/>
        </a:solidFill>
        <a:latin typeface="+mn-lt"/>
        <a:ea typeface="+mn-ea"/>
        <a:cs typeface="+mn-cs"/>
      </a:defRPr>
    </a:lvl5pPr>
    <a:lvl6pPr marL="7380808" algn="l" defTabSz="2952323" rtl="0" eaLnBrk="1" latinLnBrk="0" hangingPunct="1">
      <a:defRPr sz="3900" kern="1200">
        <a:solidFill>
          <a:schemeClr val="tx1"/>
        </a:solidFill>
        <a:latin typeface="+mn-lt"/>
        <a:ea typeface="+mn-ea"/>
        <a:cs typeface="+mn-cs"/>
      </a:defRPr>
    </a:lvl6pPr>
    <a:lvl7pPr marL="8856970" algn="l" defTabSz="2952323" rtl="0" eaLnBrk="1" latinLnBrk="0" hangingPunct="1">
      <a:defRPr sz="3900" kern="1200">
        <a:solidFill>
          <a:schemeClr val="tx1"/>
        </a:solidFill>
        <a:latin typeface="+mn-lt"/>
        <a:ea typeface="+mn-ea"/>
        <a:cs typeface="+mn-cs"/>
      </a:defRPr>
    </a:lvl7pPr>
    <a:lvl8pPr marL="10333131" algn="l" defTabSz="2952323" rtl="0" eaLnBrk="1" latinLnBrk="0" hangingPunct="1">
      <a:defRPr sz="3900" kern="1200">
        <a:solidFill>
          <a:schemeClr val="tx1"/>
        </a:solidFill>
        <a:latin typeface="+mn-lt"/>
        <a:ea typeface="+mn-ea"/>
        <a:cs typeface="+mn-cs"/>
      </a:defRPr>
    </a:lvl8pPr>
    <a:lvl9pPr marL="11809293" algn="l" defTabSz="2952323" rtl="0" eaLnBrk="1" latinLnBrk="0" hangingPunct="1">
      <a:defRPr sz="3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E" dirty="0"/>
          </a:p>
        </p:txBody>
      </p:sp>
      <p:sp>
        <p:nvSpPr>
          <p:cNvPr id="4" name="Slide Number Placeholder 3"/>
          <p:cNvSpPr>
            <a:spLocks noGrp="1"/>
          </p:cNvSpPr>
          <p:nvPr>
            <p:ph type="sldNum" sz="quarter" idx="10"/>
          </p:nvPr>
        </p:nvSpPr>
        <p:spPr/>
        <p:txBody>
          <a:bodyPr/>
          <a:lstStyle/>
          <a:p>
            <a:fld id="{71544DF4-1319-49C4-B19B-72020563BD54}" type="slidenum">
              <a:rPr lang="en-IE" smtClean="0">
                <a:solidFill>
                  <a:prstClr val="black"/>
                </a:solidFill>
              </a:rPr>
              <a:pPr/>
              <a:t>1</a:t>
            </a:fld>
            <a:endParaRPr lang="en-IE">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tags" Target="../tags/tag8.xml"/><Relationship Id="rId7"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tags" Target="../tags/tag11.xml"/><Relationship Id="rId5" Type="http://schemas.openxmlformats.org/officeDocument/2006/relationships/tags" Target="../tags/tag10.xml"/><Relationship Id="rId4" Type="http://schemas.openxmlformats.org/officeDocument/2006/relationships/tags" Target="../tags/tag9.xml"/><Relationship Id="rId9"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tags" Target="../tags/tag14.xml"/><Relationship Id="rId7" Type="http://schemas.openxmlformats.org/officeDocument/2006/relationships/slideMaster" Target="../slideMasters/slideMaster1.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tags" Target="../tags/tag17.xml"/><Relationship Id="rId5" Type="http://schemas.openxmlformats.org/officeDocument/2006/relationships/tags" Target="../tags/tag16.xml"/><Relationship Id="rId4" Type="http://schemas.openxmlformats.org/officeDocument/2006/relationships/tags" Target="../tags/tag15.xml"/><Relationship Id="rId9"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ags" Target="../tags/tag18.xml"/><Relationship Id="rId5" Type="http://schemas.openxmlformats.org/officeDocument/2006/relationships/slideMaster" Target="../slideMasters/slideMaster1.xml"/><Relationship Id="rId4" Type="http://schemas.openxmlformats.org/officeDocument/2006/relationships/tags" Target="../tags/tag21.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4.xml"/><Relationship Id="rId7" Type="http://schemas.openxmlformats.org/officeDocument/2006/relationships/slideMaster" Target="../slideMasters/slideMaster1.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tags" Target="../tags/tag27.xml"/><Relationship Id="rId5" Type="http://schemas.openxmlformats.org/officeDocument/2006/relationships/tags" Target="../tags/tag26.xml"/><Relationship Id="rId4" Type="http://schemas.openxmlformats.org/officeDocument/2006/relationships/tags" Target="../tags/tag25.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35.xml"/><Relationship Id="rId3" Type="http://schemas.openxmlformats.org/officeDocument/2006/relationships/tags" Target="../tags/tag30.xml"/><Relationship Id="rId7" Type="http://schemas.openxmlformats.org/officeDocument/2006/relationships/tags" Target="../tags/tag34.xml"/><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tags" Target="../tags/tag33.xml"/><Relationship Id="rId5" Type="http://schemas.openxmlformats.org/officeDocument/2006/relationships/tags" Target="../tags/tag32.xml"/><Relationship Id="rId4" Type="http://schemas.openxmlformats.org/officeDocument/2006/relationships/tags" Target="../tags/tag31.xml"/><Relationship Id="rId9"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 Id="rId5" Type="http://schemas.openxmlformats.org/officeDocument/2006/relationships/slideMaster" Target="../slideMasters/slideMaster1.xml"/><Relationship Id="rId4" Type="http://schemas.openxmlformats.org/officeDocument/2006/relationships/tags" Target="../tags/tag39.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42.xml"/><Relationship Id="rId2" Type="http://schemas.openxmlformats.org/officeDocument/2006/relationships/tags" Target="../tags/tag41.xml"/><Relationship Id="rId1" Type="http://schemas.openxmlformats.org/officeDocument/2006/relationships/tags" Target="../tags/tag40.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45.xml"/><Relationship Id="rId7" Type="http://schemas.openxmlformats.org/officeDocument/2006/relationships/slideMaster" Target="../slideMasters/slideMaster1.xml"/><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tags" Target="../tags/tag48.xml"/><Relationship Id="rId5" Type="http://schemas.openxmlformats.org/officeDocument/2006/relationships/tags" Target="../tags/tag47.xml"/><Relationship Id="rId4" Type="http://schemas.openxmlformats.org/officeDocument/2006/relationships/tags" Target="../tags/tag46.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51.xml"/><Relationship Id="rId7" Type="http://schemas.openxmlformats.org/officeDocument/2006/relationships/slideMaster" Target="../slideMasters/slideMaster1.xml"/><Relationship Id="rId2" Type="http://schemas.openxmlformats.org/officeDocument/2006/relationships/tags" Target="../tags/tag50.xml"/><Relationship Id="rId1" Type="http://schemas.openxmlformats.org/officeDocument/2006/relationships/tags" Target="../tags/tag49.xml"/><Relationship Id="rId6" Type="http://schemas.openxmlformats.org/officeDocument/2006/relationships/tags" Target="../tags/tag54.xml"/><Relationship Id="rId5" Type="http://schemas.openxmlformats.org/officeDocument/2006/relationships/tags" Target="../tags/tag53.xml"/><Relationship Id="rId4" Type="http://schemas.openxmlformats.org/officeDocument/2006/relationships/tags" Target="../tags/tag5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divider.jpg"/>
          <p:cNvPicPr>
            <a:picLocks noChangeAspect="1"/>
          </p:cNvPicPr>
          <p:nvPr userDrawn="1">
            <p:custDataLst>
              <p:tags r:id="rId1"/>
            </p:custDataLst>
          </p:nvPr>
        </p:nvPicPr>
        <p:blipFill>
          <a:blip r:embed="rId8" cstate="print"/>
          <a:stretch>
            <a:fillRect/>
          </a:stretch>
        </p:blipFill>
        <p:spPr>
          <a:xfrm>
            <a:off x="0" y="0"/>
            <a:ext cx="21386800" cy="30279975"/>
          </a:xfrm>
          <a:prstGeom prst="rect">
            <a:avLst/>
          </a:prstGeom>
        </p:spPr>
      </p:pic>
      <p:sp>
        <p:nvSpPr>
          <p:cNvPr id="2" name="Title 1"/>
          <p:cNvSpPr>
            <a:spLocks noGrp="1"/>
          </p:cNvSpPr>
          <p:nvPr>
            <p:ph type="ctrTitle"/>
            <p:custDataLst>
              <p:tags r:id="rId2"/>
            </p:custDataLst>
          </p:nvPr>
        </p:nvSpPr>
        <p:spPr>
          <a:xfrm>
            <a:off x="3956651" y="8"/>
            <a:ext cx="15999778" cy="6566466"/>
          </a:xfrm>
          <a:noFill/>
        </p:spPr>
        <p:txBody>
          <a:bodyPr lIns="0" tIns="0" rIns="0" bIns="0" anchor="b">
            <a:normAutofit/>
          </a:bodyPr>
          <a:lstStyle>
            <a:lvl1pPr algn="r">
              <a:defRPr sz="10300" b="1">
                <a:solidFill>
                  <a:schemeClr val="accent2"/>
                </a:solidFill>
              </a:defRPr>
            </a:lvl1pPr>
          </a:lstStyle>
          <a:p>
            <a:r>
              <a:rPr lang="en-US" dirty="0" smtClean="0"/>
              <a:t>Click to edit Master title style</a:t>
            </a:r>
            <a:endParaRPr lang="en-GB" dirty="0"/>
          </a:p>
        </p:txBody>
      </p:sp>
      <p:sp>
        <p:nvSpPr>
          <p:cNvPr id="3" name="Subtitle 2"/>
          <p:cNvSpPr>
            <a:spLocks noGrp="1"/>
          </p:cNvSpPr>
          <p:nvPr>
            <p:ph type="subTitle" idx="1"/>
            <p:custDataLst>
              <p:tags r:id="rId3"/>
            </p:custDataLst>
          </p:nvPr>
        </p:nvSpPr>
        <p:spPr>
          <a:xfrm>
            <a:off x="3956651" y="6873675"/>
            <a:ext cx="15999778" cy="6040772"/>
          </a:xfrm>
          <a:prstGeom prst="rect">
            <a:avLst/>
          </a:prstGeom>
          <a:noFill/>
          <a:ln>
            <a:noFill/>
          </a:ln>
        </p:spPr>
        <p:txBody>
          <a:bodyPr lIns="0" tIns="0" rIns="0" bIns="0">
            <a:normAutofit/>
          </a:bodyPr>
          <a:lstStyle>
            <a:lvl1pPr marL="0" indent="0" algn="r">
              <a:buNone/>
              <a:defRPr sz="7700">
                <a:solidFill>
                  <a:schemeClr val="accent1"/>
                </a:solidFill>
              </a:defRPr>
            </a:lvl1pPr>
            <a:lvl2pPr marL="1476162" indent="0" algn="ctr">
              <a:buNone/>
              <a:defRPr>
                <a:solidFill>
                  <a:schemeClr val="tx1">
                    <a:tint val="75000"/>
                  </a:schemeClr>
                </a:solidFill>
              </a:defRPr>
            </a:lvl2pPr>
            <a:lvl3pPr marL="2952323" indent="0" algn="ctr">
              <a:buNone/>
              <a:defRPr>
                <a:solidFill>
                  <a:schemeClr val="tx1">
                    <a:tint val="75000"/>
                  </a:schemeClr>
                </a:solidFill>
              </a:defRPr>
            </a:lvl3pPr>
            <a:lvl4pPr marL="4428485" indent="0" algn="ctr">
              <a:buNone/>
              <a:defRPr>
                <a:solidFill>
                  <a:schemeClr val="tx1">
                    <a:tint val="75000"/>
                  </a:schemeClr>
                </a:solidFill>
              </a:defRPr>
            </a:lvl4pPr>
            <a:lvl5pPr marL="5904647" indent="0" algn="ctr">
              <a:buNone/>
              <a:defRPr>
                <a:solidFill>
                  <a:schemeClr val="tx1">
                    <a:tint val="75000"/>
                  </a:schemeClr>
                </a:solidFill>
              </a:defRPr>
            </a:lvl5pPr>
            <a:lvl6pPr marL="7380808" indent="0" algn="ctr">
              <a:buNone/>
              <a:defRPr>
                <a:solidFill>
                  <a:schemeClr val="tx1">
                    <a:tint val="75000"/>
                  </a:schemeClr>
                </a:solidFill>
              </a:defRPr>
            </a:lvl6pPr>
            <a:lvl7pPr marL="8856970" indent="0" algn="ctr">
              <a:buNone/>
              <a:defRPr>
                <a:solidFill>
                  <a:schemeClr val="tx1">
                    <a:tint val="75000"/>
                  </a:schemeClr>
                </a:solidFill>
              </a:defRPr>
            </a:lvl7pPr>
            <a:lvl8pPr marL="10333131" indent="0" algn="ctr">
              <a:buNone/>
              <a:defRPr>
                <a:solidFill>
                  <a:schemeClr val="tx1">
                    <a:tint val="75000"/>
                  </a:schemeClr>
                </a:solidFill>
              </a:defRPr>
            </a:lvl8pPr>
            <a:lvl9pPr marL="11809293" indent="0" algn="ctr">
              <a:buNone/>
              <a:defRPr>
                <a:solidFill>
                  <a:schemeClr val="tx1">
                    <a:tint val="75000"/>
                  </a:schemeClr>
                </a:solidFill>
              </a:defRPr>
            </a:lvl9pPr>
          </a:lstStyle>
          <a:p>
            <a:r>
              <a:rPr lang="en-US" dirty="0" smtClean="0"/>
              <a:t>Click to edit Master subtitle style</a:t>
            </a:r>
            <a:endParaRPr lang="en-GB" dirty="0"/>
          </a:p>
        </p:txBody>
      </p:sp>
      <p:sp>
        <p:nvSpPr>
          <p:cNvPr id="4" name="Date Placeholder 3"/>
          <p:cNvSpPr>
            <a:spLocks noGrp="1"/>
          </p:cNvSpPr>
          <p:nvPr>
            <p:ph type="dt" sz="half" idx="10"/>
            <p:custDataLst>
              <p:tags r:id="rId4"/>
            </p:custDataLst>
          </p:nvPr>
        </p:nvSpPr>
        <p:spPr>
          <a:xfrm>
            <a:off x="14966176" y="25949798"/>
            <a:ext cx="4990253" cy="1612127"/>
          </a:xfrm>
          <a:prstGeom prst="rect">
            <a:avLst/>
          </a:prstGeom>
          <a:noFill/>
        </p:spPr>
        <p:txBody>
          <a:bodyPr lIns="295232" tIns="147616" rIns="295232" bIns="147616"/>
          <a:lstStyle>
            <a:lvl1pPr algn="r">
              <a:defRPr>
                <a:solidFill>
                  <a:schemeClr val="bg1">
                    <a:lumMod val="50000"/>
                  </a:schemeClr>
                </a:solidFill>
              </a:defRPr>
            </a:lvl1pPr>
          </a:lstStyle>
          <a:p>
            <a:fld id="{42887A78-B07D-4C35-8CEF-B0C2D131E034}" type="datetimeFigureOut">
              <a:rPr lang="en-GB" smtClean="0"/>
              <a:pPr/>
              <a:t>10/10/2013</a:t>
            </a:fld>
            <a:endParaRPr lang="en-GB" dirty="0"/>
          </a:p>
        </p:txBody>
      </p:sp>
      <p:sp>
        <p:nvSpPr>
          <p:cNvPr id="464" name="Freeform 457"/>
          <p:cNvSpPr>
            <a:spLocks/>
          </p:cNvSpPr>
          <p:nvPr userDrawn="1">
            <p:custDataLst>
              <p:tags r:id="rId5"/>
            </p:custDataLst>
          </p:nvPr>
        </p:nvSpPr>
        <p:spPr bwMode="auto">
          <a:xfrm>
            <a:off x="3549618" y="12976536"/>
            <a:ext cx="17837187" cy="10429769"/>
          </a:xfrm>
          <a:custGeom>
            <a:avLst/>
            <a:gdLst/>
            <a:ahLst/>
            <a:cxnLst>
              <a:cxn ang="0">
                <a:pos x="4804" y="1488"/>
              </a:cxn>
              <a:cxn ang="0">
                <a:pos x="968" y="1488"/>
              </a:cxn>
              <a:cxn ang="0">
                <a:pos x="760" y="1488"/>
              </a:cxn>
              <a:cxn ang="0">
                <a:pos x="760" y="1488"/>
              </a:cxn>
              <a:cxn ang="0">
                <a:pos x="736" y="1486"/>
              </a:cxn>
              <a:cxn ang="0">
                <a:pos x="712" y="1484"/>
              </a:cxn>
              <a:cxn ang="0">
                <a:pos x="688" y="1480"/>
              </a:cxn>
              <a:cxn ang="0">
                <a:pos x="662" y="1472"/>
              </a:cxn>
              <a:cxn ang="0">
                <a:pos x="638" y="1464"/>
              </a:cxn>
              <a:cxn ang="0">
                <a:pos x="612" y="1454"/>
              </a:cxn>
              <a:cxn ang="0">
                <a:pos x="588" y="1442"/>
              </a:cxn>
              <a:cxn ang="0">
                <a:pos x="562" y="1430"/>
              </a:cxn>
              <a:cxn ang="0">
                <a:pos x="538" y="1414"/>
              </a:cxn>
              <a:cxn ang="0">
                <a:pos x="512" y="1398"/>
              </a:cxn>
              <a:cxn ang="0">
                <a:pos x="486" y="1380"/>
              </a:cxn>
              <a:cxn ang="0">
                <a:pos x="462" y="1360"/>
              </a:cxn>
              <a:cxn ang="0">
                <a:pos x="412" y="1318"/>
              </a:cxn>
              <a:cxn ang="0">
                <a:pos x="364" y="1270"/>
              </a:cxn>
              <a:cxn ang="0">
                <a:pos x="318" y="1216"/>
              </a:cxn>
              <a:cxn ang="0">
                <a:pos x="272" y="1160"/>
              </a:cxn>
              <a:cxn ang="0">
                <a:pos x="230" y="1098"/>
              </a:cxn>
              <a:cxn ang="0">
                <a:pos x="190" y="1034"/>
              </a:cxn>
              <a:cxn ang="0">
                <a:pos x="152" y="964"/>
              </a:cxn>
              <a:cxn ang="0">
                <a:pos x="118" y="894"/>
              </a:cxn>
              <a:cxn ang="0">
                <a:pos x="86" y="820"/>
              </a:cxn>
              <a:cxn ang="0">
                <a:pos x="60" y="744"/>
              </a:cxn>
              <a:cxn ang="0">
                <a:pos x="60" y="744"/>
              </a:cxn>
              <a:cxn ang="0">
                <a:pos x="38" y="668"/>
              </a:cxn>
              <a:cxn ang="0">
                <a:pos x="20" y="594"/>
              </a:cxn>
              <a:cxn ang="0">
                <a:pos x="8" y="524"/>
              </a:cxn>
              <a:cxn ang="0">
                <a:pos x="2" y="454"/>
              </a:cxn>
              <a:cxn ang="0">
                <a:pos x="0" y="422"/>
              </a:cxn>
              <a:cxn ang="0">
                <a:pos x="0" y="390"/>
              </a:cxn>
              <a:cxn ang="0">
                <a:pos x="2" y="358"/>
              </a:cxn>
              <a:cxn ang="0">
                <a:pos x="4" y="328"/>
              </a:cxn>
              <a:cxn ang="0">
                <a:pos x="6" y="300"/>
              </a:cxn>
              <a:cxn ang="0">
                <a:pos x="12" y="272"/>
              </a:cxn>
              <a:cxn ang="0">
                <a:pos x="16" y="244"/>
              </a:cxn>
              <a:cxn ang="0">
                <a:pos x="24" y="218"/>
              </a:cxn>
              <a:cxn ang="0">
                <a:pos x="32" y="194"/>
              </a:cxn>
              <a:cxn ang="0">
                <a:pos x="40" y="170"/>
              </a:cxn>
              <a:cxn ang="0">
                <a:pos x="50" y="148"/>
              </a:cxn>
              <a:cxn ang="0">
                <a:pos x="62" y="128"/>
              </a:cxn>
              <a:cxn ang="0">
                <a:pos x="74" y="108"/>
              </a:cxn>
              <a:cxn ang="0">
                <a:pos x="88" y="90"/>
              </a:cxn>
              <a:cxn ang="0">
                <a:pos x="102" y="74"/>
              </a:cxn>
              <a:cxn ang="0">
                <a:pos x="118" y="58"/>
              </a:cxn>
              <a:cxn ang="0">
                <a:pos x="134" y="46"/>
              </a:cxn>
              <a:cxn ang="0">
                <a:pos x="152" y="34"/>
              </a:cxn>
              <a:cxn ang="0">
                <a:pos x="170" y="24"/>
              </a:cxn>
              <a:cxn ang="0">
                <a:pos x="190" y="16"/>
              </a:cxn>
              <a:cxn ang="0">
                <a:pos x="210" y="8"/>
              </a:cxn>
              <a:cxn ang="0">
                <a:pos x="232" y="4"/>
              </a:cxn>
              <a:cxn ang="0">
                <a:pos x="254" y="0"/>
              </a:cxn>
              <a:cxn ang="0">
                <a:pos x="276" y="0"/>
              </a:cxn>
              <a:cxn ang="0">
                <a:pos x="616" y="0"/>
              </a:cxn>
              <a:cxn ang="0">
                <a:pos x="4804" y="0"/>
              </a:cxn>
              <a:cxn ang="0">
                <a:pos x="4804" y="1488"/>
              </a:cxn>
            </a:cxnLst>
            <a:rect l="0" t="0" r="r" b="b"/>
            <a:pathLst>
              <a:path w="4804" h="1488">
                <a:moveTo>
                  <a:pt x="4804" y="1488"/>
                </a:moveTo>
                <a:lnTo>
                  <a:pt x="968" y="1488"/>
                </a:lnTo>
                <a:lnTo>
                  <a:pt x="760" y="1488"/>
                </a:lnTo>
                <a:lnTo>
                  <a:pt x="760" y="1488"/>
                </a:lnTo>
                <a:lnTo>
                  <a:pt x="736" y="1486"/>
                </a:lnTo>
                <a:lnTo>
                  <a:pt x="712" y="1484"/>
                </a:lnTo>
                <a:lnTo>
                  <a:pt x="688" y="1480"/>
                </a:lnTo>
                <a:lnTo>
                  <a:pt x="662" y="1472"/>
                </a:lnTo>
                <a:lnTo>
                  <a:pt x="638" y="1464"/>
                </a:lnTo>
                <a:lnTo>
                  <a:pt x="612" y="1454"/>
                </a:lnTo>
                <a:lnTo>
                  <a:pt x="588" y="1442"/>
                </a:lnTo>
                <a:lnTo>
                  <a:pt x="562" y="1430"/>
                </a:lnTo>
                <a:lnTo>
                  <a:pt x="538" y="1414"/>
                </a:lnTo>
                <a:lnTo>
                  <a:pt x="512" y="1398"/>
                </a:lnTo>
                <a:lnTo>
                  <a:pt x="486" y="1380"/>
                </a:lnTo>
                <a:lnTo>
                  <a:pt x="462" y="1360"/>
                </a:lnTo>
                <a:lnTo>
                  <a:pt x="412" y="1318"/>
                </a:lnTo>
                <a:lnTo>
                  <a:pt x="364" y="1270"/>
                </a:lnTo>
                <a:lnTo>
                  <a:pt x="318" y="1216"/>
                </a:lnTo>
                <a:lnTo>
                  <a:pt x="272" y="1160"/>
                </a:lnTo>
                <a:lnTo>
                  <a:pt x="230" y="1098"/>
                </a:lnTo>
                <a:lnTo>
                  <a:pt x="190" y="1034"/>
                </a:lnTo>
                <a:lnTo>
                  <a:pt x="152" y="964"/>
                </a:lnTo>
                <a:lnTo>
                  <a:pt x="118" y="894"/>
                </a:lnTo>
                <a:lnTo>
                  <a:pt x="86" y="820"/>
                </a:lnTo>
                <a:lnTo>
                  <a:pt x="60" y="744"/>
                </a:lnTo>
                <a:lnTo>
                  <a:pt x="60" y="744"/>
                </a:lnTo>
                <a:lnTo>
                  <a:pt x="38" y="668"/>
                </a:lnTo>
                <a:lnTo>
                  <a:pt x="20" y="594"/>
                </a:lnTo>
                <a:lnTo>
                  <a:pt x="8" y="524"/>
                </a:lnTo>
                <a:lnTo>
                  <a:pt x="2" y="454"/>
                </a:lnTo>
                <a:lnTo>
                  <a:pt x="0" y="422"/>
                </a:lnTo>
                <a:lnTo>
                  <a:pt x="0" y="390"/>
                </a:lnTo>
                <a:lnTo>
                  <a:pt x="2" y="358"/>
                </a:lnTo>
                <a:lnTo>
                  <a:pt x="4" y="328"/>
                </a:lnTo>
                <a:lnTo>
                  <a:pt x="6" y="300"/>
                </a:lnTo>
                <a:lnTo>
                  <a:pt x="12" y="272"/>
                </a:lnTo>
                <a:lnTo>
                  <a:pt x="16" y="244"/>
                </a:lnTo>
                <a:lnTo>
                  <a:pt x="24" y="218"/>
                </a:lnTo>
                <a:lnTo>
                  <a:pt x="32" y="194"/>
                </a:lnTo>
                <a:lnTo>
                  <a:pt x="40" y="170"/>
                </a:lnTo>
                <a:lnTo>
                  <a:pt x="50" y="148"/>
                </a:lnTo>
                <a:lnTo>
                  <a:pt x="62" y="128"/>
                </a:lnTo>
                <a:lnTo>
                  <a:pt x="74" y="108"/>
                </a:lnTo>
                <a:lnTo>
                  <a:pt x="88" y="90"/>
                </a:lnTo>
                <a:lnTo>
                  <a:pt x="102" y="74"/>
                </a:lnTo>
                <a:lnTo>
                  <a:pt x="118" y="58"/>
                </a:lnTo>
                <a:lnTo>
                  <a:pt x="134" y="46"/>
                </a:lnTo>
                <a:lnTo>
                  <a:pt x="152" y="34"/>
                </a:lnTo>
                <a:lnTo>
                  <a:pt x="170" y="24"/>
                </a:lnTo>
                <a:lnTo>
                  <a:pt x="190" y="16"/>
                </a:lnTo>
                <a:lnTo>
                  <a:pt x="210" y="8"/>
                </a:lnTo>
                <a:lnTo>
                  <a:pt x="232" y="4"/>
                </a:lnTo>
                <a:lnTo>
                  <a:pt x="254" y="0"/>
                </a:lnTo>
                <a:lnTo>
                  <a:pt x="276" y="0"/>
                </a:lnTo>
                <a:lnTo>
                  <a:pt x="616" y="0"/>
                </a:lnTo>
                <a:lnTo>
                  <a:pt x="4804" y="0"/>
                </a:lnTo>
                <a:lnTo>
                  <a:pt x="4804" y="1488"/>
                </a:lnTo>
                <a:close/>
              </a:path>
            </a:pathLst>
          </a:custGeom>
          <a:solidFill>
            <a:srgbClr val="FFFFFF"/>
          </a:solidFill>
          <a:ln w="9525">
            <a:noFill/>
            <a:round/>
            <a:headEnd/>
            <a:tailEnd/>
          </a:ln>
        </p:spPr>
        <p:txBody>
          <a:bodyPr vert="horz" wrap="square" lIns="295232" tIns="147616" rIns="295232" bIns="147616" numCol="1" anchor="t" anchorCtr="0" compatLnSpc="1">
            <a:prstTxWarp prst="textNoShape">
              <a:avLst/>
            </a:prstTxWarp>
          </a:bodyPr>
          <a:lstStyle/>
          <a:p>
            <a:endParaRPr lang="en-GB"/>
          </a:p>
        </p:txBody>
      </p:sp>
      <p:pic>
        <p:nvPicPr>
          <p:cNvPr id="466" name="Picture 465" descr="kdeg.png"/>
          <p:cNvPicPr>
            <a:picLocks noChangeAspect="1"/>
          </p:cNvPicPr>
          <p:nvPr userDrawn="1">
            <p:custDataLst>
              <p:tags r:id="rId6"/>
            </p:custDataLst>
          </p:nvPr>
        </p:nvPicPr>
        <p:blipFill>
          <a:blip r:embed="rId9" cstate="print"/>
          <a:stretch>
            <a:fillRect/>
          </a:stretch>
        </p:blipFill>
        <p:spPr>
          <a:xfrm>
            <a:off x="6763454" y="14362706"/>
            <a:ext cx="13192983" cy="777186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Divider Slide">
    <p:spTree>
      <p:nvGrpSpPr>
        <p:cNvPr id="1" name=""/>
        <p:cNvGrpSpPr/>
        <p:nvPr/>
      </p:nvGrpSpPr>
      <p:grpSpPr>
        <a:xfrm>
          <a:off x="0" y="0"/>
          <a:ext cx="0" cy="0"/>
          <a:chOff x="0" y="0"/>
          <a:chExt cx="0" cy="0"/>
        </a:xfrm>
      </p:grpSpPr>
      <p:pic>
        <p:nvPicPr>
          <p:cNvPr id="8" name="Picture 7" descr="shutterstock_59353154-[Converted].jpg"/>
          <p:cNvPicPr>
            <a:picLocks noChangeAspect="1"/>
          </p:cNvPicPr>
          <p:nvPr userDrawn="1">
            <p:custDataLst>
              <p:tags r:id="rId1"/>
            </p:custDataLst>
          </p:nvPr>
        </p:nvPicPr>
        <p:blipFill>
          <a:blip r:embed="rId8" cstate="print"/>
          <a:stretch>
            <a:fillRect/>
          </a:stretch>
        </p:blipFill>
        <p:spPr>
          <a:xfrm>
            <a:off x="0" y="0"/>
            <a:ext cx="21386800" cy="30279975"/>
          </a:xfrm>
          <a:prstGeom prst="rect">
            <a:avLst/>
          </a:prstGeom>
        </p:spPr>
      </p:pic>
      <p:sp>
        <p:nvSpPr>
          <p:cNvPr id="4" name="Date Placeholder 3"/>
          <p:cNvSpPr>
            <a:spLocks noGrp="1"/>
          </p:cNvSpPr>
          <p:nvPr>
            <p:ph type="dt" sz="half" idx="10"/>
            <p:custDataLst>
              <p:tags r:id="rId2"/>
            </p:custDataLst>
          </p:nvPr>
        </p:nvSpPr>
        <p:spPr>
          <a:xfrm>
            <a:off x="14966176" y="25949798"/>
            <a:ext cx="4990253" cy="1612127"/>
          </a:xfrm>
          <a:prstGeom prst="rect">
            <a:avLst/>
          </a:prstGeom>
          <a:noFill/>
        </p:spPr>
        <p:txBody>
          <a:bodyPr lIns="295232" tIns="147616" rIns="295232" bIns="147616"/>
          <a:lstStyle>
            <a:lvl1pPr algn="r">
              <a:defRPr>
                <a:solidFill>
                  <a:schemeClr val="bg1"/>
                </a:solidFill>
              </a:defRPr>
            </a:lvl1pPr>
          </a:lstStyle>
          <a:p>
            <a:fld id="{42887A78-B07D-4C35-8CEF-B0C2D131E034}" type="datetimeFigureOut">
              <a:rPr lang="en-GB" smtClean="0"/>
              <a:pPr/>
              <a:t>10/10/2013</a:t>
            </a:fld>
            <a:endParaRPr lang="en-GB" dirty="0"/>
          </a:p>
        </p:txBody>
      </p:sp>
      <p:sp>
        <p:nvSpPr>
          <p:cNvPr id="464" name="Freeform 457"/>
          <p:cNvSpPr>
            <a:spLocks/>
          </p:cNvSpPr>
          <p:nvPr userDrawn="1">
            <p:custDataLst>
              <p:tags r:id="rId3"/>
            </p:custDataLst>
          </p:nvPr>
        </p:nvSpPr>
        <p:spPr bwMode="auto">
          <a:xfrm>
            <a:off x="3549618" y="12976536"/>
            <a:ext cx="17837187" cy="10429769"/>
          </a:xfrm>
          <a:custGeom>
            <a:avLst/>
            <a:gdLst/>
            <a:ahLst/>
            <a:cxnLst>
              <a:cxn ang="0">
                <a:pos x="4804" y="1488"/>
              </a:cxn>
              <a:cxn ang="0">
                <a:pos x="968" y="1488"/>
              </a:cxn>
              <a:cxn ang="0">
                <a:pos x="760" y="1488"/>
              </a:cxn>
              <a:cxn ang="0">
                <a:pos x="760" y="1488"/>
              </a:cxn>
              <a:cxn ang="0">
                <a:pos x="736" y="1486"/>
              </a:cxn>
              <a:cxn ang="0">
                <a:pos x="712" y="1484"/>
              </a:cxn>
              <a:cxn ang="0">
                <a:pos x="688" y="1480"/>
              </a:cxn>
              <a:cxn ang="0">
                <a:pos x="662" y="1472"/>
              </a:cxn>
              <a:cxn ang="0">
                <a:pos x="638" y="1464"/>
              </a:cxn>
              <a:cxn ang="0">
                <a:pos x="612" y="1454"/>
              </a:cxn>
              <a:cxn ang="0">
                <a:pos x="588" y="1442"/>
              </a:cxn>
              <a:cxn ang="0">
                <a:pos x="562" y="1430"/>
              </a:cxn>
              <a:cxn ang="0">
                <a:pos x="538" y="1414"/>
              </a:cxn>
              <a:cxn ang="0">
                <a:pos x="512" y="1398"/>
              </a:cxn>
              <a:cxn ang="0">
                <a:pos x="486" y="1380"/>
              </a:cxn>
              <a:cxn ang="0">
                <a:pos x="462" y="1360"/>
              </a:cxn>
              <a:cxn ang="0">
                <a:pos x="412" y="1318"/>
              </a:cxn>
              <a:cxn ang="0">
                <a:pos x="364" y="1270"/>
              </a:cxn>
              <a:cxn ang="0">
                <a:pos x="318" y="1216"/>
              </a:cxn>
              <a:cxn ang="0">
                <a:pos x="272" y="1160"/>
              </a:cxn>
              <a:cxn ang="0">
                <a:pos x="230" y="1098"/>
              </a:cxn>
              <a:cxn ang="0">
                <a:pos x="190" y="1034"/>
              </a:cxn>
              <a:cxn ang="0">
                <a:pos x="152" y="964"/>
              </a:cxn>
              <a:cxn ang="0">
                <a:pos x="118" y="894"/>
              </a:cxn>
              <a:cxn ang="0">
                <a:pos x="86" y="820"/>
              </a:cxn>
              <a:cxn ang="0">
                <a:pos x="60" y="744"/>
              </a:cxn>
              <a:cxn ang="0">
                <a:pos x="60" y="744"/>
              </a:cxn>
              <a:cxn ang="0">
                <a:pos x="38" y="668"/>
              </a:cxn>
              <a:cxn ang="0">
                <a:pos x="20" y="594"/>
              </a:cxn>
              <a:cxn ang="0">
                <a:pos x="8" y="524"/>
              </a:cxn>
              <a:cxn ang="0">
                <a:pos x="2" y="454"/>
              </a:cxn>
              <a:cxn ang="0">
                <a:pos x="0" y="422"/>
              </a:cxn>
              <a:cxn ang="0">
                <a:pos x="0" y="390"/>
              </a:cxn>
              <a:cxn ang="0">
                <a:pos x="2" y="358"/>
              </a:cxn>
              <a:cxn ang="0">
                <a:pos x="4" y="328"/>
              </a:cxn>
              <a:cxn ang="0">
                <a:pos x="6" y="300"/>
              </a:cxn>
              <a:cxn ang="0">
                <a:pos x="12" y="272"/>
              </a:cxn>
              <a:cxn ang="0">
                <a:pos x="16" y="244"/>
              </a:cxn>
              <a:cxn ang="0">
                <a:pos x="24" y="218"/>
              </a:cxn>
              <a:cxn ang="0">
                <a:pos x="32" y="194"/>
              </a:cxn>
              <a:cxn ang="0">
                <a:pos x="40" y="170"/>
              </a:cxn>
              <a:cxn ang="0">
                <a:pos x="50" y="148"/>
              </a:cxn>
              <a:cxn ang="0">
                <a:pos x="62" y="128"/>
              </a:cxn>
              <a:cxn ang="0">
                <a:pos x="74" y="108"/>
              </a:cxn>
              <a:cxn ang="0">
                <a:pos x="88" y="90"/>
              </a:cxn>
              <a:cxn ang="0">
                <a:pos x="102" y="74"/>
              </a:cxn>
              <a:cxn ang="0">
                <a:pos x="118" y="58"/>
              </a:cxn>
              <a:cxn ang="0">
                <a:pos x="134" y="46"/>
              </a:cxn>
              <a:cxn ang="0">
                <a:pos x="152" y="34"/>
              </a:cxn>
              <a:cxn ang="0">
                <a:pos x="170" y="24"/>
              </a:cxn>
              <a:cxn ang="0">
                <a:pos x="190" y="16"/>
              </a:cxn>
              <a:cxn ang="0">
                <a:pos x="210" y="8"/>
              </a:cxn>
              <a:cxn ang="0">
                <a:pos x="232" y="4"/>
              </a:cxn>
              <a:cxn ang="0">
                <a:pos x="254" y="0"/>
              </a:cxn>
              <a:cxn ang="0">
                <a:pos x="276" y="0"/>
              </a:cxn>
              <a:cxn ang="0">
                <a:pos x="616" y="0"/>
              </a:cxn>
              <a:cxn ang="0">
                <a:pos x="4804" y="0"/>
              </a:cxn>
              <a:cxn ang="0">
                <a:pos x="4804" y="1488"/>
              </a:cxn>
            </a:cxnLst>
            <a:rect l="0" t="0" r="r" b="b"/>
            <a:pathLst>
              <a:path w="4804" h="1488">
                <a:moveTo>
                  <a:pt x="4804" y="1488"/>
                </a:moveTo>
                <a:lnTo>
                  <a:pt x="968" y="1488"/>
                </a:lnTo>
                <a:lnTo>
                  <a:pt x="760" y="1488"/>
                </a:lnTo>
                <a:lnTo>
                  <a:pt x="760" y="1488"/>
                </a:lnTo>
                <a:lnTo>
                  <a:pt x="736" y="1486"/>
                </a:lnTo>
                <a:lnTo>
                  <a:pt x="712" y="1484"/>
                </a:lnTo>
                <a:lnTo>
                  <a:pt x="688" y="1480"/>
                </a:lnTo>
                <a:lnTo>
                  <a:pt x="662" y="1472"/>
                </a:lnTo>
                <a:lnTo>
                  <a:pt x="638" y="1464"/>
                </a:lnTo>
                <a:lnTo>
                  <a:pt x="612" y="1454"/>
                </a:lnTo>
                <a:lnTo>
                  <a:pt x="588" y="1442"/>
                </a:lnTo>
                <a:lnTo>
                  <a:pt x="562" y="1430"/>
                </a:lnTo>
                <a:lnTo>
                  <a:pt x="538" y="1414"/>
                </a:lnTo>
                <a:lnTo>
                  <a:pt x="512" y="1398"/>
                </a:lnTo>
                <a:lnTo>
                  <a:pt x="486" y="1380"/>
                </a:lnTo>
                <a:lnTo>
                  <a:pt x="462" y="1360"/>
                </a:lnTo>
                <a:lnTo>
                  <a:pt x="412" y="1318"/>
                </a:lnTo>
                <a:lnTo>
                  <a:pt x="364" y="1270"/>
                </a:lnTo>
                <a:lnTo>
                  <a:pt x="318" y="1216"/>
                </a:lnTo>
                <a:lnTo>
                  <a:pt x="272" y="1160"/>
                </a:lnTo>
                <a:lnTo>
                  <a:pt x="230" y="1098"/>
                </a:lnTo>
                <a:lnTo>
                  <a:pt x="190" y="1034"/>
                </a:lnTo>
                <a:lnTo>
                  <a:pt x="152" y="964"/>
                </a:lnTo>
                <a:lnTo>
                  <a:pt x="118" y="894"/>
                </a:lnTo>
                <a:lnTo>
                  <a:pt x="86" y="820"/>
                </a:lnTo>
                <a:lnTo>
                  <a:pt x="60" y="744"/>
                </a:lnTo>
                <a:lnTo>
                  <a:pt x="60" y="744"/>
                </a:lnTo>
                <a:lnTo>
                  <a:pt x="38" y="668"/>
                </a:lnTo>
                <a:lnTo>
                  <a:pt x="20" y="594"/>
                </a:lnTo>
                <a:lnTo>
                  <a:pt x="8" y="524"/>
                </a:lnTo>
                <a:lnTo>
                  <a:pt x="2" y="454"/>
                </a:lnTo>
                <a:lnTo>
                  <a:pt x="0" y="422"/>
                </a:lnTo>
                <a:lnTo>
                  <a:pt x="0" y="390"/>
                </a:lnTo>
                <a:lnTo>
                  <a:pt x="2" y="358"/>
                </a:lnTo>
                <a:lnTo>
                  <a:pt x="4" y="328"/>
                </a:lnTo>
                <a:lnTo>
                  <a:pt x="6" y="300"/>
                </a:lnTo>
                <a:lnTo>
                  <a:pt x="12" y="272"/>
                </a:lnTo>
                <a:lnTo>
                  <a:pt x="16" y="244"/>
                </a:lnTo>
                <a:lnTo>
                  <a:pt x="24" y="218"/>
                </a:lnTo>
                <a:lnTo>
                  <a:pt x="32" y="194"/>
                </a:lnTo>
                <a:lnTo>
                  <a:pt x="40" y="170"/>
                </a:lnTo>
                <a:lnTo>
                  <a:pt x="50" y="148"/>
                </a:lnTo>
                <a:lnTo>
                  <a:pt x="62" y="128"/>
                </a:lnTo>
                <a:lnTo>
                  <a:pt x="74" y="108"/>
                </a:lnTo>
                <a:lnTo>
                  <a:pt x="88" y="90"/>
                </a:lnTo>
                <a:lnTo>
                  <a:pt x="102" y="74"/>
                </a:lnTo>
                <a:lnTo>
                  <a:pt x="118" y="58"/>
                </a:lnTo>
                <a:lnTo>
                  <a:pt x="134" y="46"/>
                </a:lnTo>
                <a:lnTo>
                  <a:pt x="152" y="34"/>
                </a:lnTo>
                <a:lnTo>
                  <a:pt x="170" y="24"/>
                </a:lnTo>
                <a:lnTo>
                  <a:pt x="190" y="16"/>
                </a:lnTo>
                <a:lnTo>
                  <a:pt x="210" y="8"/>
                </a:lnTo>
                <a:lnTo>
                  <a:pt x="232" y="4"/>
                </a:lnTo>
                <a:lnTo>
                  <a:pt x="254" y="0"/>
                </a:lnTo>
                <a:lnTo>
                  <a:pt x="276" y="0"/>
                </a:lnTo>
                <a:lnTo>
                  <a:pt x="616" y="0"/>
                </a:lnTo>
                <a:lnTo>
                  <a:pt x="4804" y="0"/>
                </a:lnTo>
                <a:lnTo>
                  <a:pt x="4804" y="1488"/>
                </a:lnTo>
                <a:close/>
              </a:path>
            </a:pathLst>
          </a:custGeom>
          <a:solidFill>
            <a:srgbClr val="FFFFFF"/>
          </a:solidFill>
          <a:ln w="9525">
            <a:noFill/>
            <a:round/>
            <a:headEnd/>
            <a:tailEnd/>
          </a:ln>
        </p:spPr>
        <p:txBody>
          <a:bodyPr vert="horz" wrap="square" lIns="295232" tIns="147616" rIns="295232" bIns="147616" numCol="1" anchor="t" anchorCtr="0" compatLnSpc="1">
            <a:prstTxWarp prst="textNoShape">
              <a:avLst/>
            </a:prstTxWarp>
          </a:bodyPr>
          <a:lstStyle/>
          <a:p>
            <a:endParaRPr lang="en-GB"/>
          </a:p>
        </p:txBody>
      </p:sp>
      <p:sp>
        <p:nvSpPr>
          <p:cNvPr id="2" name="Title 1"/>
          <p:cNvSpPr>
            <a:spLocks noGrp="1"/>
          </p:cNvSpPr>
          <p:nvPr>
            <p:ph type="ctrTitle"/>
            <p:custDataLst>
              <p:tags r:id="rId4"/>
            </p:custDataLst>
          </p:nvPr>
        </p:nvSpPr>
        <p:spPr>
          <a:xfrm>
            <a:off x="3788233" y="11642708"/>
            <a:ext cx="16168196" cy="6566466"/>
          </a:xfrm>
          <a:noFill/>
        </p:spPr>
        <p:txBody>
          <a:bodyPr lIns="0" tIns="0" rIns="0" bIns="0" anchor="b">
            <a:normAutofit/>
          </a:bodyPr>
          <a:lstStyle>
            <a:lvl1pPr algn="r">
              <a:defRPr sz="10300" b="1">
                <a:solidFill>
                  <a:srgbClr val="003773"/>
                </a:solidFill>
              </a:defRPr>
            </a:lvl1pPr>
          </a:lstStyle>
          <a:p>
            <a:r>
              <a:rPr lang="en-US" dirty="0" smtClean="0"/>
              <a:t>Click to edit Master title style</a:t>
            </a:r>
            <a:endParaRPr lang="en-GB" dirty="0"/>
          </a:p>
        </p:txBody>
      </p:sp>
      <p:sp>
        <p:nvSpPr>
          <p:cNvPr id="3" name="Subtitle 2"/>
          <p:cNvSpPr>
            <a:spLocks noGrp="1"/>
          </p:cNvSpPr>
          <p:nvPr>
            <p:ph type="subTitle" idx="1"/>
            <p:custDataLst>
              <p:tags r:id="rId5"/>
            </p:custDataLst>
          </p:nvPr>
        </p:nvSpPr>
        <p:spPr>
          <a:xfrm>
            <a:off x="3788233" y="18516369"/>
            <a:ext cx="16168196" cy="6040772"/>
          </a:xfrm>
          <a:prstGeom prst="rect">
            <a:avLst/>
          </a:prstGeom>
          <a:noFill/>
          <a:ln>
            <a:noFill/>
          </a:ln>
        </p:spPr>
        <p:txBody>
          <a:bodyPr lIns="0" tIns="0" rIns="0" bIns="0">
            <a:normAutofit/>
          </a:bodyPr>
          <a:lstStyle>
            <a:lvl1pPr marL="0" indent="0" algn="r">
              <a:buNone/>
              <a:defRPr sz="7700">
                <a:solidFill>
                  <a:schemeClr val="accent1"/>
                </a:solidFill>
              </a:defRPr>
            </a:lvl1pPr>
            <a:lvl2pPr marL="1476162" indent="0" algn="ctr">
              <a:buNone/>
              <a:defRPr>
                <a:solidFill>
                  <a:schemeClr val="tx1">
                    <a:tint val="75000"/>
                  </a:schemeClr>
                </a:solidFill>
              </a:defRPr>
            </a:lvl2pPr>
            <a:lvl3pPr marL="2952323" indent="0" algn="ctr">
              <a:buNone/>
              <a:defRPr>
                <a:solidFill>
                  <a:schemeClr val="tx1">
                    <a:tint val="75000"/>
                  </a:schemeClr>
                </a:solidFill>
              </a:defRPr>
            </a:lvl3pPr>
            <a:lvl4pPr marL="4428485" indent="0" algn="ctr">
              <a:buNone/>
              <a:defRPr>
                <a:solidFill>
                  <a:schemeClr val="tx1">
                    <a:tint val="75000"/>
                  </a:schemeClr>
                </a:solidFill>
              </a:defRPr>
            </a:lvl4pPr>
            <a:lvl5pPr marL="5904647" indent="0" algn="ctr">
              <a:buNone/>
              <a:defRPr>
                <a:solidFill>
                  <a:schemeClr val="tx1">
                    <a:tint val="75000"/>
                  </a:schemeClr>
                </a:solidFill>
              </a:defRPr>
            </a:lvl5pPr>
            <a:lvl6pPr marL="7380808" indent="0" algn="ctr">
              <a:buNone/>
              <a:defRPr>
                <a:solidFill>
                  <a:schemeClr val="tx1">
                    <a:tint val="75000"/>
                  </a:schemeClr>
                </a:solidFill>
              </a:defRPr>
            </a:lvl6pPr>
            <a:lvl7pPr marL="8856970" indent="0" algn="ctr">
              <a:buNone/>
              <a:defRPr>
                <a:solidFill>
                  <a:schemeClr val="tx1">
                    <a:tint val="75000"/>
                  </a:schemeClr>
                </a:solidFill>
              </a:defRPr>
            </a:lvl7pPr>
            <a:lvl8pPr marL="10333131" indent="0" algn="ctr">
              <a:buNone/>
              <a:defRPr>
                <a:solidFill>
                  <a:schemeClr val="tx1">
                    <a:tint val="75000"/>
                  </a:schemeClr>
                </a:solidFill>
              </a:defRPr>
            </a:lvl8pPr>
            <a:lvl9pPr marL="11809293" indent="0" algn="ctr">
              <a:buNone/>
              <a:defRPr>
                <a:solidFill>
                  <a:schemeClr val="tx1">
                    <a:tint val="75000"/>
                  </a:schemeClr>
                </a:solidFill>
              </a:defRPr>
            </a:lvl9pPr>
          </a:lstStyle>
          <a:p>
            <a:r>
              <a:rPr lang="en-US" dirty="0" smtClean="0"/>
              <a:t>Click to edit Master subtitle style</a:t>
            </a:r>
            <a:endParaRPr lang="en-GB" dirty="0"/>
          </a:p>
        </p:txBody>
      </p:sp>
      <p:pic>
        <p:nvPicPr>
          <p:cNvPr id="11" name="Picture 10" descr="kdegwhite.png"/>
          <p:cNvPicPr>
            <a:picLocks noChangeAspect="1"/>
          </p:cNvPicPr>
          <p:nvPr userDrawn="1">
            <p:custDataLst>
              <p:tags r:id="rId6"/>
            </p:custDataLst>
          </p:nvPr>
        </p:nvPicPr>
        <p:blipFill>
          <a:blip r:embed="rId9" cstate="print"/>
          <a:stretch>
            <a:fillRect/>
          </a:stretch>
        </p:blipFill>
        <p:spPr>
          <a:xfrm>
            <a:off x="12209173" y="4330194"/>
            <a:ext cx="7774800" cy="4451093"/>
          </a:xfrm>
          <a:prstGeom prst="rect">
            <a:avLst/>
          </a:prstGeom>
          <a:effectLst/>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Single Column">
    <p:spTree>
      <p:nvGrpSpPr>
        <p:cNvPr id="1" name=""/>
        <p:cNvGrpSpPr/>
        <p:nvPr/>
      </p:nvGrpSpPr>
      <p:grpSpPr>
        <a:xfrm>
          <a:off x="0" y="0"/>
          <a:ext cx="0" cy="0"/>
          <a:chOff x="0" y="0"/>
          <a:chExt cx="0" cy="0"/>
        </a:xfrm>
      </p:grpSpPr>
      <p:sp>
        <p:nvSpPr>
          <p:cNvPr id="3" name="Content Placeholder 2"/>
          <p:cNvSpPr>
            <a:spLocks noGrp="1"/>
          </p:cNvSpPr>
          <p:nvPr>
            <p:ph idx="1"/>
            <p:custDataLst>
              <p:tags r:id="rId1"/>
            </p:custDataLst>
          </p:nvPr>
        </p:nvSpPr>
        <p:spPr>
          <a:xfrm>
            <a:off x="1178800" y="6071890"/>
            <a:ext cx="19020780" cy="21728465"/>
          </a:xfrm>
          <a:prstGeom prst="rect">
            <a:avLst/>
          </a:prstGeom>
        </p:spPr>
        <p:txBody>
          <a:bodyPr lIns="295232" tIns="147616" rIns="295232" bIns="147616"/>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2" name="Title 1"/>
          <p:cNvSpPr>
            <a:spLocks noGrp="1"/>
          </p:cNvSpPr>
          <p:nvPr>
            <p:ph type="title"/>
            <p:custDataLst>
              <p:tags r:id="rId2"/>
            </p:custDataLst>
          </p:nvPr>
        </p:nvSpPr>
        <p:spPr/>
        <p:txBody>
          <a:bodyPr/>
          <a:lstStyle/>
          <a:p>
            <a:r>
              <a:rPr lang="en-US" dirty="0" smtClean="0"/>
              <a:t>Click to edit Master title style</a:t>
            </a:r>
            <a:endParaRPr lang="en-GB" dirty="0"/>
          </a:p>
        </p:txBody>
      </p:sp>
      <p:sp>
        <p:nvSpPr>
          <p:cNvPr id="4" name="Date Placeholder 3"/>
          <p:cNvSpPr>
            <a:spLocks noGrp="1"/>
          </p:cNvSpPr>
          <p:nvPr>
            <p:ph type="dt" sz="half" idx="10"/>
            <p:custDataLst>
              <p:tags r:id="rId3"/>
            </p:custDataLst>
          </p:nvPr>
        </p:nvSpPr>
        <p:spPr>
          <a:xfrm>
            <a:off x="16924200" y="28483840"/>
            <a:ext cx="2357600" cy="1096755"/>
          </a:xfrm>
          <a:prstGeom prst="rect">
            <a:avLst/>
          </a:prstGeom>
        </p:spPr>
        <p:txBody>
          <a:bodyPr lIns="295232" tIns="147616" rIns="295232" bIns="147616"/>
          <a:lstStyle/>
          <a:p>
            <a:fld id="{42887A78-B07D-4C35-8CEF-B0C2D131E034}" type="datetimeFigureOut">
              <a:rPr lang="en-GB" smtClean="0"/>
              <a:pPr/>
              <a:t>10/10/2013</a:t>
            </a:fld>
            <a:endParaRPr lang="en-GB" dirty="0"/>
          </a:p>
        </p:txBody>
      </p:sp>
      <p:sp>
        <p:nvSpPr>
          <p:cNvPr id="6" name="Slide Number Placeholder 5"/>
          <p:cNvSpPr>
            <a:spLocks noGrp="1"/>
          </p:cNvSpPr>
          <p:nvPr>
            <p:ph type="sldNum" sz="quarter" idx="12"/>
            <p:custDataLst>
              <p:tags r:id="rId4"/>
            </p:custDataLst>
          </p:nvPr>
        </p:nvSpPr>
        <p:spPr>
          <a:xfrm>
            <a:off x="19281800" y="28483840"/>
            <a:ext cx="926200" cy="1096755"/>
          </a:xfrm>
          <a:prstGeom prst="rect">
            <a:avLst/>
          </a:prstGeom>
        </p:spPr>
        <p:txBody>
          <a:bodyPr lIns="295232" tIns="147616" rIns="295232" bIns="147616"/>
          <a:lstStyle/>
          <a:p>
            <a:fld id="{939B4E13-8677-4996-8D66-9DB26FCB19A3}"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ouble Column">
    <p:spTree>
      <p:nvGrpSpPr>
        <p:cNvPr id="1" name=""/>
        <p:cNvGrpSpPr/>
        <p:nvPr/>
      </p:nvGrpSpPr>
      <p:grpSpPr>
        <a:xfrm>
          <a:off x="0" y="0"/>
          <a:ext cx="0" cy="0"/>
          <a:chOff x="0" y="0"/>
          <a:chExt cx="0" cy="0"/>
        </a:xfrm>
      </p:grpSpPr>
      <p:sp>
        <p:nvSpPr>
          <p:cNvPr id="9" name="Rectangle 8"/>
          <p:cNvSpPr/>
          <p:nvPr userDrawn="1">
            <p:custDataLst>
              <p:tags r:id="rId1"/>
            </p:custDataLst>
          </p:nvPr>
        </p:nvSpPr>
        <p:spPr>
          <a:xfrm>
            <a:off x="1178800" y="6071890"/>
            <a:ext cx="19020780" cy="21728465"/>
          </a:xfrm>
          <a:prstGeom prst="rect">
            <a:avLst/>
          </a:prstGeom>
          <a:gradFill>
            <a:gsLst>
              <a:gs pos="0">
                <a:schemeClr val="bg1">
                  <a:lumMod val="95000"/>
                </a:schemeClr>
              </a:gs>
              <a:gs pos="100000">
                <a:schemeClr val="bg1">
                  <a:lumMod val="85000"/>
                </a:schemeClr>
              </a:gs>
            </a:gsLst>
            <a:lin ang="2700000" scaled="0"/>
          </a:grad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295232" tIns="147616" rIns="295232" bIns="147616" rtlCol="0" anchor="ctr"/>
          <a:lstStyle/>
          <a:p>
            <a:pPr algn="ctr"/>
            <a:endParaRPr lang="en-GB"/>
          </a:p>
        </p:txBody>
      </p:sp>
      <p:sp>
        <p:nvSpPr>
          <p:cNvPr id="2" name="Title 1"/>
          <p:cNvSpPr>
            <a:spLocks noGrp="1"/>
          </p:cNvSpPr>
          <p:nvPr>
            <p:ph type="title"/>
            <p:custDataLst>
              <p:tags r:id="rId2"/>
            </p:custDataLst>
          </p:nvPr>
        </p:nvSpPr>
        <p:spPr/>
        <p:txBody>
          <a:bodyPr/>
          <a:lstStyle/>
          <a:p>
            <a:r>
              <a:rPr lang="en-US" smtClean="0"/>
              <a:t>Click to edit Master title style</a:t>
            </a:r>
            <a:endParaRPr lang="en-GB"/>
          </a:p>
        </p:txBody>
      </p:sp>
      <p:sp>
        <p:nvSpPr>
          <p:cNvPr id="3" name="Content Placeholder 2"/>
          <p:cNvSpPr>
            <a:spLocks noGrp="1"/>
          </p:cNvSpPr>
          <p:nvPr>
            <p:ph sz="half" idx="1"/>
            <p:custDataLst>
              <p:tags r:id="rId3"/>
            </p:custDataLst>
          </p:nvPr>
        </p:nvSpPr>
        <p:spPr>
          <a:xfrm>
            <a:off x="1430371" y="7191600"/>
            <a:ext cx="9084806" cy="20154860"/>
          </a:xfrm>
          <a:prstGeom prst="rect">
            <a:avLst/>
          </a:prstGeom>
          <a:noFill/>
          <a:ln>
            <a:noFill/>
          </a:ln>
        </p:spPr>
        <p:txBody>
          <a:bodyPr lIns="0" tIns="232466" rIns="0" bIns="0"/>
          <a:lstStyle>
            <a:lvl1pPr>
              <a:defRPr sz="6500"/>
            </a:lvl1pPr>
            <a:lvl2pPr>
              <a:defRPr sz="5200"/>
            </a:lvl2pPr>
            <a:lvl3pPr>
              <a:defRPr sz="5200"/>
            </a:lvl3pPr>
            <a:lvl4pPr>
              <a:defRPr sz="5200"/>
            </a:lvl4pPr>
            <a:lvl5pPr>
              <a:defRPr sz="5200"/>
            </a:lvl5pPr>
            <a:lvl6pPr>
              <a:defRPr sz="5800"/>
            </a:lvl6pPr>
            <a:lvl7pPr>
              <a:defRPr sz="5800"/>
            </a:lvl7pPr>
            <a:lvl8pPr>
              <a:defRPr sz="5800"/>
            </a:lvl8pPr>
            <a:lvl9pPr>
              <a:defRPr sz="5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Content Placeholder 3"/>
          <p:cNvSpPr>
            <a:spLocks noGrp="1"/>
          </p:cNvSpPr>
          <p:nvPr>
            <p:ph sz="half" idx="2"/>
            <p:custDataLst>
              <p:tags r:id="rId4"/>
            </p:custDataLst>
          </p:nvPr>
        </p:nvSpPr>
        <p:spPr>
          <a:xfrm>
            <a:off x="10871623" y="7191600"/>
            <a:ext cx="9084806" cy="20154860"/>
          </a:xfrm>
          <a:prstGeom prst="rect">
            <a:avLst/>
          </a:prstGeom>
          <a:noFill/>
          <a:ln>
            <a:noFill/>
          </a:ln>
        </p:spPr>
        <p:txBody>
          <a:bodyPr lIns="0" tIns="232466" rIns="0" bIns="0"/>
          <a:lstStyle>
            <a:lvl1pPr>
              <a:defRPr sz="6500"/>
            </a:lvl1pPr>
            <a:lvl2pPr>
              <a:defRPr sz="5200"/>
            </a:lvl2pPr>
            <a:lvl3pPr>
              <a:defRPr sz="5200"/>
            </a:lvl3pPr>
            <a:lvl4pPr>
              <a:defRPr sz="5200"/>
            </a:lvl4pPr>
            <a:lvl5pPr>
              <a:defRPr sz="5200"/>
            </a:lvl5pPr>
            <a:lvl6pPr>
              <a:defRPr sz="5800"/>
            </a:lvl6pPr>
            <a:lvl7pPr>
              <a:defRPr sz="5800"/>
            </a:lvl7pPr>
            <a:lvl8pPr>
              <a:defRPr sz="5800"/>
            </a:lvl8pPr>
            <a:lvl9pPr>
              <a:defRPr sz="5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Date Placeholder 4"/>
          <p:cNvSpPr>
            <a:spLocks noGrp="1"/>
          </p:cNvSpPr>
          <p:nvPr>
            <p:ph type="dt" sz="half" idx="10"/>
            <p:custDataLst>
              <p:tags r:id="rId5"/>
            </p:custDataLst>
          </p:nvPr>
        </p:nvSpPr>
        <p:spPr>
          <a:xfrm>
            <a:off x="16924892" y="28483840"/>
            <a:ext cx="2357862" cy="1096755"/>
          </a:xfrm>
          <a:prstGeom prst="rect">
            <a:avLst/>
          </a:prstGeom>
        </p:spPr>
        <p:txBody>
          <a:bodyPr lIns="295232" tIns="147616" rIns="295232" bIns="147616"/>
          <a:lstStyle/>
          <a:p>
            <a:fld id="{42887A78-B07D-4C35-8CEF-B0C2D131E034}" type="datetimeFigureOut">
              <a:rPr lang="en-GB" smtClean="0"/>
              <a:pPr/>
              <a:t>10/10/2013</a:t>
            </a:fld>
            <a:endParaRPr lang="en-GB"/>
          </a:p>
        </p:txBody>
      </p:sp>
      <p:sp>
        <p:nvSpPr>
          <p:cNvPr id="7" name="Slide Number Placeholder 6"/>
          <p:cNvSpPr>
            <a:spLocks noGrp="1"/>
          </p:cNvSpPr>
          <p:nvPr>
            <p:ph type="sldNum" sz="quarter" idx="12"/>
            <p:custDataLst>
              <p:tags r:id="rId6"/>
            </p:custDataLst>
          </p:nvPr>
        </p:nvSpPr>
        <p:spPr>
          <a:xfrm>
            <a:off x="19282754" y="28483840"/>
            <a:ext cx="925246" cy="1096755"/>
          </a:xfrm>
          <a:prstGeom prst="rect">
            <a:avLst/>
          </a:prstGeom>
        </p:spPr>
        <p:txBody>
          <a:bodyPr lIns="295232" tIns="147616" rIns="295232" bIns="147616"/>
          <a:lstStyle/>
          <a:p>
            <a:fld id="{939B4E13-8677-4996-8D66-9DB26FCB19A3}"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Double Column with Subtitle">
    <p:spTree>
      <p:nvGrpSpPr>
        <p:cNvPr id="1" name=""/>
        <p:cNvGrpSpPr/>
        <p:nvPr/>
      </p:nvGrpSpPr>
      <p:grpSpPr>
        <a:xfrm>
          <a:off x="0" y="0"/>
          <a:ext cx="0" cy="0"/>
          <a:chOff x="0" y="0"/>
          <a:chExt cx="0" cy="0"/>
        </a:xfrm>
      </p:grpSpPr>
      <p:sp>
        <p:nvSpPr>
          <p:cNvPr id="10" name="Rectangle 9"/>
          <p:cNvSpPr/>
          <p:nvPr userDrawn="1">
            <p:custDataLst>
              <p:tags r:id="rId1"/>
            </p:custDataLst>
          </p:nvPr>
        </p:nvSpPr>
        <p:spPr>
          <a:xfrm>
            <a:off x="1178800" y="6071890"/>
            <a:ext cx="19020780" cy="21728465"/>
          </a:xfrm>
          <a:prstGeom prst="rect">
            <a:avLst/>
          </a:prstGeom>
          <a:gradFill>
            <a:gsLst>
              <a:gs pos="0">
                <a:schemeClr val="bg1">
                  <a:lumMod val="95000"/>
                </a:schemeClr>
              </a:gs>
              <a:gs pos="100000">
                <a:schemeClr val="bg1">
                  <a:lumMod val="85000"/>
                </a:schemeClr>
              </a:gs>
            </a:gsLst>
            <a:lin ang="2700000" scaled="0"/>
          </a:grad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295232" tIns="147616" rIns="295232" bIns="147616" rtlCol="0" anchor="ctr"/>
          <a:lstStyle/>
          <a:p>
            <a:pPr algn="ctr"/>
            <a:endParaRPr lang="en-GB"/>
          </a:p>
        </p:txBody>
      </p:sp>
      <p:sp>
        <p:nvSpPr>
          <p:cNvPr id="2" name="Title 1"/>
          <p:cNvSpPr>
            <a:spLocks noGrp="1"/>
          </p:cNvSpPr>
          <p:nvPr>
            <p:ph type="title"/>
            <p:custDataLst>
              <p:tags r:id="rId2"/>
            </p:custDataLst>
          </p:nvPr>
        </p:nvSpPr>
        <p:spPr/>
        <p:txBody>
          <a:bodyPr/>
          <a:lstStyle>
            <a:lvl1pPr>
              <a:defRPr/>
            </a:lvl1pPr>
          </a:lstStyle>
          <a:p>
            <a:r>
              <a:rPr lang="en-US" dirty="0" smtClean="0"/>
              <a:t>Click to edit Master title style</a:t>
            </a:r>
            <a:endParaRPr lang="en-GB" dirty="0"/>
          </a:p>
        </p:txBody>
      </p:sp>
      <p:sp>
        <p:nvSpPr>
          <p:cNvPr id="3" name="Text Placeholder 2"/>
          <p:cNvSpPr>
            <a:spLocks noGrp="1"/>
          </p:cNvSpPr>
          <p:nvPr>
            <p:ph type="body" idx="1"/>
            <p:custDataLst>
              <p:tags r:id="rId3"/>
            </p:custDataLst>
          </p:nvPr>
        </p:nvSpPr>
        <p:spPr>
          <a:xfrm>
            <a:off x="1430376" y="7191603"/>
            <a:ext cx="9088520" cy="1907612"/>
          </a:xfrm>
          <a:prstGeom prst="rect">
            <a:avLst/>
          </a:prstGeom>
          <a:noFill/>
          <a:ln>
            <a:noFill/>
          </a:ln>
        </p:spPr>
        <p:txBody>
          <a:bodyPr lIns="0" tIns="232466" rIns="0" bIns="0" anchor="t">
            <a:normAutofit/>
          </a:bodyPr>
          <a:lstStyle>
            <a:lvl1pPr marL="0" indent="0">
              <a:buNone/>
              <a:defRPr sz="7100" b="1">
                <a:solidFill>
                  <a:schemeClr val="accent2"/>
                </a:solidFill>
              </a:defRPr>
            </a:lvl1pPr>
            <a:lvl2pPr marL="1476162" indent="0">
              <a:buNone/>
              <a:defRPr sz="6500" b="1"/>
            </a:lvl2pPr>
            <a:lvl3pPr marL="2952323" indent="0">
              <a:buNone/>
              <a:defRPr sz="5800" b="1"/>
            </a:lvl3pPr>
            <a:lvl4pPr marL="4428485" indent="0">
              <a:buNone/>
              <a:defRPr sz="5200" b="1"/>
            </a:lvl4pPr>
            <a:lvl5pPr marL="5904647" indent="0">
              <a:buNone/>
              <a:defRPr sz="5200" b="1"/>
            </a:lvl5pPr>
            <a:lvl6pPr marL="7380808" indent="0">
              <a:buNone/>
              <a:defRPr sz="5200" b="1"/>
            </a:lvl6pPr>
            <a:lvl7pPr marL="8856970" indent="0">
              <a:buNone/>
              <a:defRPr sz="5200" b="1"/>
            </a:lvl7pPr>
            <a:lvl8pPr marL="10333131" indent="0">
              <a:buNone/>
              <a:defRPr sz="5200" b="1"/>
            </a:lvl8pPr>
            <a:lvl9pPr marL="11809293" indent="0">
              <a:buNone/>
              <a:defRPr sz="5200" b="1"/>
            </a:lvl9pPr>
          </a:lstStyle>
          <a:p>
            <a:pPr lvl="0"/>
            <a:r>
              <a:rPr lang="en-US" dirty="0" smtClean="0"/>
              <a:t>Click to edit Master text styles</a:t>
            </a:r>
          </a:p>
        </p:txBody>
      </p:sp>
      <p:sp>
        <p:nvSpPr>
          <p:cNvPr id="4" name="Content Placeholder 3"/>
          <p:cNvSpPr>
            <a:spLocks noGrp="1"/>
          </p:cNvSpPr>
          <p:nvPr>
            <p:ph sz="half" idx="2"/>
            <p:custDataLst>
              <p:tags r:id="rId4"/>
            </p:custDataLst>
          </p:nvPr>
        </p:nvSpPr>
        <p:spPr>
          <a:xfrm>
            <a:off x="1430376" y="9099215"/>
            <a:ext cx="9088520" cy="18247248"/>
          </a:xfrm>
          <a:prstGeom prst="rect">
            <a:avLst/>
          </a:prstGeom>
          <a:noFill/>
          <a:ln>
            <a:noFill/>
          </a:ln>
        </p:spPr>
        <p:txBody>
          <a:bodyPr lIns="0" tIns="348700" rIns="0" bIns="0"/>
          <a:lstStyle>
            <a:lvl1pPr>
              <a:defRPr sz="6500"/>
            </a:lvl1pPr>
            <a:lvl2pPr>
              <a:defRPr sz="5200"/>
            </a:lvl2pPr>
            <a:lvl3pPr>
              <a:defRPr sz="5200"/>
            </a:lvl3pPr>
            <a:lvl4pPr>
              <a:defRPr sz="5200"/>
            </a:lvl4pPr>
            <a:lvl5pPr>
              <a:defRPr sz="5200"/>
            </a:lvl5pPr>
            <a:lvl6pPr>
              <a:defRPr sz="5200"/>
            </a:lvl6pPr>
            <a:lvl7pPr>
              <a:defRPr sz="5200"/>
            </a:lvl7pPr>
            <a:lvl8pPr>
              <a:defRPr sz="5200"/>
            </a:lvl8pPr>
            <a:lvl9pPr>
              <a:defRPr sz="52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Text Placeholder 4"/>
          <p:cNvSpPr>
            <a:spLocks noGrp="1"/>
          </p:cNvSpPr>
          <p:nvPr>
            <p:ph type="body" sz="quarter" idx="3"/>
            <p:custDataLst>
              <p:tags r:id="rId5"/>
            </p:custDataLst>
          </p:nvPr>
        </p:nvSpPr>
        <p:spPr>
          <a:xfrm>
            <a:off x="10864203" y="7191603"/>
            <a:ext cx="9092231" cy="1907612"/>
          </a:xfrm>
          <a:prstGeom prst="rect">
            <a:avLst/>
          </a:prstGeom>
          <a:noFill/>
          <a:ln>
            <a:noFill/>
          </a:ln>
        </p:spPr>
        <p:txBody>
          <a:bodyPr lIns="0" tIns="232466" rIns="0" bIns="0" anchor="t">
            <a:normAutofit/>
          </a:bodyPr>
          <a:lstStyle>
            <a:lvl1pPr marL="0" indent="0">
              <a:buNone/>
              <a:defRPr sz="7100" b="1">
                <a:solidFill>
                  <a:schemeClr val="accent2"/>
                </a:solidFill>
              </a:defRPr>
            </a:lvl1pPr>
            <a:lvl2pPr marL="1476162" indent="0">
              <a:buNone/>
              <a:defRPr sz="6500" b="1"/>
            </a:lvl2pPr>
            <a:lvl3pPr marL="2952323" indent="0">
              <a:buNone/>
              <a:defRPr sz="5800" b="1"/>
            </a:lvl3pPr>
            <a:lvl4pPr marL="4428485" indent="0">
              <a:buNone/>
              <a:defRPr sz="5200" b="1"/>
            </a:lvl4pPr>
            <a:lvl5pPr marL="5904647" indent="0">
              <a:buNone/>
              <a:defRPr sz="5200" b="1"/>
            </a:lvl5pPr>
            <a:lvl6pPr marL="7380808" indent="0">
              <a:buNone/>
              <a:defRPr sz="5200" b="1"/>
            </a:lvl6pPr>
            <a:lvl7pPr marL="8856970" indent="0">
              <a:buNone/>
              <a:defRPr sz="5200" b="1"/>
            </a:lvl7pPr>
            <a:lvl8pPr marL="10333131" indent="0">
              <a:buNone/>
              <a:defRPr sz="5200" b="1"/>
            </a:lvl8pPr>
            <a:lvl9pPr marL="11809293" indent="0">
              <a:buNone/>
              <a:defRPr sz="5200" b="1"/>
            </a:lvl9pPr>
          </a:lstStyle>
          <a:p>
            <a:pPr lvl="0"/>
            <a:r>
              <a:rPr lang="en-US" dirty="0" smtClean="0"/>
              <a:t>Click to edit Master text styles</a:t>
            </a:r>
          </a:p>
        </p:txBody>
      </p:sp>
      <p:sp>
        <p:nvSpPr>
          <p:cNvPr id="6" name="Content Placeholder 5"/>
          <p:cNvSpPr>
            <a:spLocks noGrp="1"/>
          </p:cNvSpPr>
          <p:nvPr>
            <p:ph sz="quarter" idx="4"/>
            <p:custDataLst>
              <p:tags r:id="rId6"/>
            </p:custDataLst>
          </p:nvPr>
        </p:nvSpPr>
        <p:spPr>
          <a:xfrm>
            <a:off x="10864203" y="9099215"/>
            <a:ext cx="9092231" cy="18247248"/>
          </a:xfrm>
          <a:prstGeom prst="rect">
            <a:avLst/>
          </a:prstGeom>
          <a:noFill/>
          <a:ln>
            <a:noFill/>
          </a:ln>
        </p:spPr>
        <p:txBody>
          <a:bodyPr lIns="0" tIns="348700" rIns="0" bIns="0"/>
          <a:lstStyle>
            <a:lvl1pPr>
              <a:defRPr sz="6500"/>
            </a:lvl1pPr>
            <a:lvl2pPr>
              <a:defRPr sz="5200"/>
            </a:lvl2pPr>
            <a:lvl3pPr>
              <a:defRPr sz="5200"/>
            </a:lvl3pPr>
            <a:lvl4pPr>
              <a:defRPr sz="5200"/>
            </a:lvl4pPr>
            <a:lvl5pPr>
              <a:defRPr sz="5200"/>
            </a:lvl5pPr>
            <a:lvl6pPr>
              <a:defRPr sz="5200"/>
            </a:lvl6pPr>
            <a:lvl7pPr>
              <a:defRPr sz="5200"/>
            </a:lvl7pPr>
            <a:lvl8pPr>
              <a:defRPr sz="5200"/>
            </a:lvl8pPr>
            <a:lvl9pPr>
              <a:defRPr sz="52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Date Placeholder 6"/>
          <p:cNvSpPr>
            <a:spLocks noGrp="1"/>
          </p:cNvSpPr>
          <p:nvPr>
            <p:ph type="dt" sz="half" idx="10"/>
            <p:custDataLst>
              <p:tags r:id="rId7"/>
            </p:custDataLst>
          </p:nvPr>
        </p:nvSpPr>
        <p:spPr>
          <a:xfrm>
            <a:off x="16924892" y="28483840"/>
            <a:ext cx="2357862" cy="1096755"/>
          </a:xfrm>
          <a:prstGeom prst="rect">
            <a:avLst/>
          </a:prstGeom>
        </p:spPr>
        <p:txBody>
          <a:bodyPr lIns="295232" tIns="147616" rIns="295232" bIns="147616"/>
          <a:lstStyle/>
          <a:p>
            <a:fld id="{42887A78-B07D-4C35-8CEF-B0C2D131E034}" type="datetimeFigureOut">
              <a:rPr lang="en-GB" smtClean="0"/>
              <a:pPr/>
              <a:t>10/10/2013</a:t>
            </a:fld>
            <a:endParaRPr lang="en-GB"/>
          </a:p>
        </p:txBody>
      </p:sp>
      <p:sp>
        <p:nvSpPr>
          <p:cNvPr id="9" name="Slide Number Placeholder 8"/>
          <p:cNvSpPr>
            <a:spLocks noGrp="1"/>
          </p:cNvSpPr>
          <p:nvPr>
            <p:ph type="sldNum" sz="quarter" idx="12"/>
            <p:custDataLst>
              <p:tags r:id="rId8"/>
            </p:custDataLst>
          </p:nvPr>
        </p:nvSpPr>
        <p:spPr>
          <a:xfrm>
            <a:off x="19282754" y="28483840"/>
            <a:ext cx="925246" cy="1096755"/>
          </a:xfrm>
          <a:prstGeom prst="rect">
            <a:avLst/>
          </a:prstGeom>
        </p:spPr>
        <p:txBody>
          <a:bodyPr lIns="295232" tIns="147616" rIns="295232" bIns="147616"/>
          <a:lstStyle/>
          <a:p>
            <a:fld id="{939B4E13-8677-4996-8D66-9DB26FCB19A3}"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US" smtClean="0"/>
              <a:t>Click to edit Master title style</a:t>
            </a:r>
            <a:endParaRPr lang="en-GB"/>
          </a:p>
        </p:txBody>
      </p:sp>
      <p:sp>
        <p:nvSpPr>
          <p:cNvPr id="3" name="Date Placeholder 2"/>
          <p:cNvSpPr>
            <a:spLocks noGrp="1"/>
          </p:cNvSpPr>
          <p:nvPr>
            <p:ph type="dt" sz="half" idx="10"/>
            <p:custDataLst>
              <p:tags r:id="rId2"/>
            </p:custDataLst>
          </p:nvPr>
        </p:nvSpPr>
        <p:spPr>
          <a:xfrm>
            <a:off x="16924892" y="28483840"/>
            <a:ext cx="2357862" cy="1096755"/>
          </a:xfrm>
          <a:prstGeom prst="rect">
            <a:avLst/>
          </a:prstGeom>
        </p:spPr>
        <p:txBody>
          <a:bodyPr lIns="295232" tIns="147616" rIns="295232" bIns="147616"/>
          <a:lstStyle/>
          <a:p>
            <a:fld id="{42887A78-B07D-4C35-8CEF-B0C2D131E034}" type="datetimeFigureOut">
              <a:rPr lang="en-GB" smtClean="0"/>
              <a:pPr/>
              <a:t>10/10/2013</a:t>
            </a:fld>
            <a:endParaRPr lang="en-GB"/>
          </a:p>
        </p:txBody>
      </p:sp>
      <p:sp>
        <p:nvSpPr>
          <p:cNvPr id="5" name="Slide Number Placeholder 4"/>
          <p:cNvSpPr>
            <a:spLocks noGrp="1"/>
          </p:cNvSpPr>
          <p:nvPr>
            <p:ph type="sldNum" sz="quarter" idx="12"/>
            <p:custDataLst>
              <p:tags r:id="rId3"/>
            </p:custDataLst>
          </p:nvPr>
        </p:nvSpPr>
        <p:spPr>
          <a:xfrm>
            <a:off x="19282754" y="28483840"/>
            <a:ext cx="925246" cy="1096755"/>
          </a:xfrm>
          <a:prstGeom prst="rect">
            <a:avLst/>
          </a:prstGeom>
        </p:spPr>
        <p:txBody>
          <a:bodyPr lIns="295232" tIns="147616" rIns="295232" bIns="147616"/>
          <a:lstStyle/>
          <a:p>
            <a:fld id="{939B4E13-8677-4996-8D66-9DB26FCB19A3}" type="slidenum">
              <a:rPr lang="en-GB" smtClean="0"/>
              <a:pPr/>
              <a:t>‹#›</a:t>
            </a:fld>
            <a:endParaRPr lang="en-GB"/>
          </a:p>
        </p:txBody>
      </p:sp>
      <p:sp>
        <p:nvSpPr>
          <p:cNvPr id="6" name="Rectangle 5"/>
          <p:cNvSpPr/>
          <p:nvPr userDrawn="1">
            <p:custDataLst>
              <p:tags r:id="rId4"/>
            </p:custDataLst>
          </p:nvPr>
        </p:nvSpPr>
        <p:spPr>
          <a:xfrm>
            <a:off x="1178800" y="6071890"/>
            <a:ext cx="19020780" cy="21728465"/>
          </a:xfrm>
          <a:prstGeom prst="rect">
            <a:avLst/>
          </a:prstGeom>
          <a:gradFill>
            <a:gsLst>
              <a:gs pos="0">
                <a:schemeClr val="bg1">
                  <a:lumMod val="95000"/>
                </a:schemeClr>
              </a:gs>
              <a:gs pos="100000">
                <a:schemeClr val="bg1">
                  <a:lumMod val="85000"/>
                </a:schemeClr>
              </a:gs>
            </a:gsLst>
            <a:lin ang="2700000" scaled="0"/>
          </a:grad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295232" tIns="147616" rIns="295232" bIns="147616" rtlCol="0" anchor="ctr"/>
          <a:lstStyle/>
          <a:p>
            <a:pPr algn="ctr"/>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custDataLst>
              <p:tags r:id="rId1"/>
            </p:custDataLst>
          </p:nvPr>
        </p:nvSpPr>
        <p:spPr>
          <a:xfrm>
            <a:off x="16924892" y="28483840"/>
            <a:ext cx="2357862" cy="1096755"/>
          </a:xfrm>
          <a:prstGeom prst="rect">
            <a:avLst/>
          </a:prstGeom>
        </p:spPr>
        <p:txBody>
          <a:bodyPr lIns="295232" tIns="147616" rIns="295232" bIns="147616"/>
          <a:lstStyle/>
          <a:p>
            <a:fld id="{42887A78-B07D-4C35-8CEF-B0C2D131E034}" type="datetimeFigureOut">
              <a:rPr lang="en-GB" smtClean="0"/>
              <a:pPr/>
              <a:t>10/10/2013</a:t>
            </a:fld>
            <a:endParaRPr lang="en-GB"/>
          </a:p>
        </p:txBody>
      </p:sp>
      <p:sp>
        <p:nvSpPr>
          <p:cNvPr id="4" name="Slide Number Placeholder 3"/>
          <p:cNvSpPr>
            <a:spLocks noGrp="1"/>
          </p:cNvSpPr>
          <p:nvPr>
            <p:ph type="sldNum" sz="quarter" idx="12"/>
            <p:custDataLst>
              <p:tags r:id="rId2"/>
            </p:custDataLst>
          </p:nvPr>
        </p:nvSpPr>
        <p:spPr>
          <a:xfrm>
            <a:off x="19282754" y="28483840"/>
            <a:ext cx="925246" cy="1096755"/>
          </a:xfrm>
          <a:prstGeom prst="rect">
            <a:avLst/>
          </a:prstGeom>
        </p:spPr>
        <p:txBody>
          <a:bodyPr lIns="295232" tIns="147616" rIns="295232" bIns="147616"/>
          <a:lstStyle/>
          <a:p>
            <a:fld id="{939B4E13-8677-4996-8D66-9DB26FCB19A3}" type="slidenum">
              <a:rPr lang="en-GB" smtClean="0"/>
              <a:pPr/>
              <a:t>‹#›</a:t>
            </a:fld>
            <a:endParaRPr lang="en-GB"/>
          </a:p>
        </p:txBody>
      </p:sp>
      <p:sp>
        <p:nvSpPr>
          <p:cNvPr id="5" name="Rectangle 4"/>
          <p:cNvSpPr/>
          <p:nvPr userDrawn="1">
            <p:custDataLst>
              <p:tags r:id="rId3"/>
            </p:custDataLst>
          </p:nvPr>
        </p:nvSpPr>
        <p:spPr>
          <a:xfrm>
            <a:off x="1178800" y="6071890"/>
            <a:ext cx="19020780" cy="21728465"/>
          </a:xfrm>
          <a:prstGeom prst="rect">
            <a:avLst/>
          </a:prstGeom>
          <a:gradFill>
            <a:gsLst>
              <a:gs pos="0">
                <a:schemeClr val="bg1">
                  <a:lumMod val="95000"/>
                </a:schemeClr>
              </a:gs>
              <a:gs pos="100000">
                <a:schemeClr val="bg1">
                  <a:lumMod val="85000"/>
                </a:schemeClr>
              </a:gs>
            </a:gsLst>
            <a:lin ang="2700000" scaled="0"/>
          </a:grad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295232" tIns="147616" rIns="295232" bIns="147616" rtlCol="0" anchor="ctr"/>
          <a:lstStyle/>
          <a:p>
            <a:pPr algn="ctr"/>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userDrawn="1">
            <p:custDataLst>
              <p:tags r:id="rId1"/>
            </p:custDataLst>
          </p:nvPr>
        </p:nvSpPr>
        <p:spPr>
          <a:xfrm>
            <a:off x="1178800" y="6071890"/>
            <a:ext cx="19020780" cy="21728465"/>
          </a:xfrm>
          <a:prstGeom prst="rect">
            <a:avLst/>
          </a:prstGeom>
          <a:gradFill>
            <a:gsLst>
              <a:gs pos="0">
                <a:schemeClr val="bg1">
                  <a:lumMod val="95000"/>
                </a:schemeClr>
              </a:gs>
              <a:gs pos="100000">
                <a:schemeClr val="bg1">
                  <a:lumMod val="85000"/>
                </a:schemeClr>
              </a:gs>
            </a:gsLst>
            <a:lin ang="2700000" scaled="0"/>
          </a:grad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295232" tIns="147616" rIns="295232" bIns="147616" rtlCol="0" anchor="ctr"/>
          <a:lstStyle/>
          <a:p>
            <a:pPr algn="ctr"/>
            <a:endParaRPr lang="en-GB"/>
          </a:p>
        </p:txBody>
      </p:sp>
      <p:sp>
        <p:nvSpPr>
          <p:cNvPr id="2" name="Title 1"/>
          <p:cNvSpPr>
            <a:spLocks noGrp="1"/>
          </p:cNvSpPr>
          <p:nvPr>
            <p:ph type="title"/>
            <p:custDataLst>
              <p:tags r:id="rId2"/>
            </p:custDataLst>
          </p:nvPr>
        </p:nvSpPr>
        <p:spPr>
          <a:xfrm>
            <a:off x="1430371" y="1589500"/>
            <a:ext cx="18776600" cy="4450600"/>
          </a:xfrm>
        </p:spPr>
        <p:txBody>
          <a:bodyPr anchor="ctr">
            <a:normAutofit/>
          </a:bodyPr>
          <a:lstStyle>
            <a:lvl1pPr algn="l">
              <a:defRPr sz="9000" b="1"/>
            </a:lvl1pPr>
          </a:lstStyle>
          <a:p>
            <a:r>
              <a:rPr lang="en-US" dirty="0" smtClean="0"/>
              <a:t>Click to edit Master title style</a:t>
            </a:r>
            <a:endParaRPr lang="en-GB" dirty="0"/>
          </a:p>
        </p:txBody>
      </p:sp>
      <p:sp>
        <p:nvSpPr>
          <p:cNvPr id="3" name="Content Placeholder 2"/>
          <p:cNvSpPr>
            <a:spLocks noGrp="1"/>
          </p:cNvSpPr>
          <p:nvPr>
            <p:ph idx="1"/>
            <p:custDataLst>
              <p:tags r:id="rId3"/>
            </p:custDataLst>
          </p:nvPr>
        </p:nvSpPr>
        <p:spPr>
          <a:xfrm>
            <a:off x="7156607" y="7191603"/>
            <a:ext cx="12799822" cy="20154860"/>
          </a:xfrm>
          <a:prstGeom prst="rect">
            <a:avLst/>
          </a:prstGeom>
          <a:noFill/>
          <a:ln>
            <a:noFill/>
          </a:ln>
        </p:spPr>
        <p:txBody>
          <a:bodyPr lIns="0" tIns="232466" rIns="0" bIns="0"/>
          <a:lstStyle>
            <a:lvl1pPr>
              <a:defRPr sz="6500"/>
            </a:lvl1pPr>
            <a:lvl2pPr>
              <a:defRPr sz="5200"/>
            </a:lvl2pPr>
            <a:lvl3pPr>
              <a:defRPr sz="5200"/>
            </a:lvl3pPr>
            <a:lvl4pPr>
              <a:defRPr sz="5200"/>
            </a:lvl4pPr>
            <a:lvl5pPr>
              <a:defRPr sz="5200"/>
            </a:lvl5pPr>
            <a:lvl6pPr>
              <a:defRPr sz="6500"/>
            </a:lvl6pPr>
            <a:lvl7pPr>
              <a:defRPr sz="6500"/>
            </a:lvl7pPr>
            <a:lvl8pPr>
              <a:defRPr sz="6500"/>
            </a:lvl8pPr>
            <a:lvl9pPr>
              <a:defRPr sz="6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Text Placeholder 3"/>
          <p:cNvSpPr>
            <a:spLocks noGrp="1"/>
          </p:cNvSpPr>
          <p:nvPr>
            <p:ph type="body" sz="half" idx="2"/>
            <p:custDataLst>
              <p:tags r:id="rId4"/>
            </p:custDataLst>
          </p:nvPr>
        </p:nvSpPr>
        <p:spPr>
          <a:xfrm>
            <a:off x="1430379" y="7191603"/>
            <a:ext cx="5389396" cy="20154860"/>
          </a:xfrm>
          <a:prstGeom prst="rect">
            <a:avLst/>
          </a:prstGeom>
          <a:noFill/>
          <a:ln>
            <a:noFill/>
          </a:ln>
        </p:spPr>
        <p:txBody>
          <a:bodyPr lIns="0" tIns="464933" rIns="0" bIns="0"/>
          <a:lstStyle>
            <a:lvl1pPr marL="0" indent="0">
              <a:buNone/>
              <a:defRPr sz="4500"/>
            </a:lvl1pPr>
            <a:lvl2pPr marL="1476162" indent="0">
              <a:buNone/>
              <a:defRPr sz="3900"/>
            </a:lvl2pPr>
            <a:lvl3pPr marL="2952323" indent="0">
              <a:buNone/>
              <a:defRPr sz="3200"/>
            </a:lvl3pPr>
            <a:lvl4pPr marL="4428485" indent="0">
              <a:buNone/>
              <a:defRPr sz="2900"/>
            </a:lvl4pPr>
            <a:lvl5pPr marL="5904647" indent="0">
              <a:buNone/>
              <a:defRPr sz="2900"/>
            </a:lvl5pPr>
            <a:lvl6pPr marL="7380808" indent="0">
              <a:buNone/>
              <a:defRPr sz="2900"/>
            </a:lvl6pPr>
            <a:lvl7pPr marL="8856970" indent="0">
              <a:buNone/>
              <a:defRPr sz="2900"/>
            </a:lvl7pPr>
            <a:lvl8pPr marL="10333131" indent="0">
              <a:buNone/>
              <a:defRPr sz="2900"/>
            </a:lvl8pPr>
            <a:lvl9pPr marL="11809293" indent="0">
              <a:buNone/>
              <a:defRPr sz="2900"/>
            </a:lvl9pPr>
          </a:lstStyle>
          <a:p>
            <a:pPr lvl="0"/>
            <a:r>
              <a:rPr lang="en-US" dirty="0" smtClean="0"/>
              <a:t>Click to edit Master text styles</a:t>
            </a:r>
          </a:p>
        </p:txBody>
      </p:sp>
      <p:sp>
        <p:nvSpPr>
          <p:cNvPr id="5" name="Date Placeholder 4"/>
          <p:cNvSpPr>
            <a:spLocks noGrp="1"/>
          </p:cNvSpPr>
          <p:nvPr>
            <p:ph type="dt" sz="half" idx="10"/>
            <p:custDataLst>
              <p:tags r:id="rId5"/>
            </p:custDataLst>
          </p:nvPr>
        </p:nvSpPr>
        <p:spPr>
          <a:xfrm>
            <a:off x="16924892" y="28483840"/>
            <a:ext cx="2357862" cy="1096755"/>
          </a:xfrm>
          <a:prstGeom prst="rect">
            <a:avLst/>
          </a:prstGeom>
        </p:spPr>
        <p:txBody>
          <a:bodyPr lIns="295232" tIns="147616" rIns="295232" bIns="147616"/>
          <a:lstStyle/>
          <a:p>
            <a:fld id="{42887A78-B07D-4C35-8CEF-B0C2D131E034}" type="datetimeFigureOut">
              <a:rPr lang="en-GB" smtClean="0"/>
              <a:pPr/>
              <a:t>10/10/2013</a:t>
            </a:fld>
            <a:endParaRPr lang="en-GB"/>
          </a:p>
        </p:txBody>
      </p:sp>
      <p:sp>
        <p:nvSpPr>
          <p:cNvPr id="7" name="Slide Number Placeholder 6"/>
          <p:cNvSpPr>
            <a:spLocks noGrp="1"/>
          </p:cNvSpPr>
          <p:nvPr>
            <p:ph type="sldNum" sz="quarter" idx="12"/>
            <p:custDataLst>
              <p:tags r:id="rId6"/>
            </p:custDataLst>
          </p:nvPr>
        </p:nvSpPr>
        <p:spPr>
          <a:xfrm>
            <a:off x="19282754" y="28483840"/>
            <a:ext cx="925246" cy="1096755"/>
          </a:xfrm>
          <a:prstGeom prst="rect">
            <a:avLst/>
          </a:prstGeom>
        </p:spPr>
        <p:txBody>
          <a:bodyPr lIns="295232" tIns="147616" rIns="295232" bIns="147616"/>
          <a:lstStyle/>
          <a:p>
            <a:fld id="{939B4E13-8677-4996-8D66-9DB26FCB19A3}"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userDrawn="1">
            <p:custDataLst>
              <p:tags r:id="rId1"/>
            </p:custDataLst>
          </p:nvPr>
        </p:nvSpPr>
        <p:spPr>
          <a:xfrm>
            <a:off x="1178800" y="6071890"/>
            <a:ext cx="19020780" cy="21728465"/>
          </a:xfrm>
          <a:prstGeom prst="rect">
            <a:avLst/>
          </a:prstGeom>
          <a:gradFill>
            <a:gsLst>
              <a:gs pos="0">
                <a:schemeClr val="bg1">
                  <a:lumMod val="95000"/>
                </a:schemeClr>
              </a:gs>
              <a:gs pos="100000">
                <a:schemeClr val="bg1">
                  <a:lumMod val="85000"/>
                </a:schemeClr>
              </a:gs>
            </a:gsLst>
            <a:lin ang="2700000" scaled="0"/>
          </a:grad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295232" tIns="147616" rIns="295232" bIns="147616" rtlCol="0" anchor="ctr"/>
          <a:lstStyle/>
          <a:p>
            <a:pPr algn="ctr"/>
            <a:endParaRPr lang="en-GB"/>
          </a:p>
        </p:txBody>
      </p:sp>
      <p:sp>
        <p:nvSpPr>
          <p:cNvPr id="2" name="Title 1"/>
          <p:cNvSpPr>
            <a:spLocks noGrp="1"/>
          </p:cNvSpPr>
          <p:nvPr>
            <p:ph type="title"/>
            <p:custDataLst>
              <p:tags r:id="rId2"/>
            </p:custDataLst>
          </p:nvPr>
        </p:nvSpPr>
        <p:spPr>
          <a:xfrm>
            <a:off x="1430371" y="23406305"/>
            <a:ext cx="18526058" cy="1563724"/>
          </a:xfrm>
          <a:noFill/>
        </p:spPr>
        <p:txBody>
          <a:bodyPr anchor="b"/>
          <a:lstStyle>
            <a:lvl1pPr algn="l">
              <a:defRPr sz="6500" b="1">
                <a:solidFill>
                  <a:srgbClr val="0089DA"/>
                </a:solidFill>
              </a:defRPr>
            </a:lvl1pPr>
          </a:lstStyle>
          <a:p>
            <a:r>
              <a:rPr lang="en-US" dirty="0" smtClean="0"/>
              <a:t>Click to edit Master title style</a:t>
            </a:r>
            <a:endParaRPr lang="en-GB" dirty="0"/>
          </a:p>
        </p:txBody>
      </p:sp>
      <p:sp>
        <p:nvSpPr>
          <p:cNvPr id="3" name="Picture Placeholder 2"/>
          <p:cNvSpPr>
            <a:spLocks noGrp="1"/>
          </p:cNvSpPr>
          <p:nvPr>
            <p:ph type="pic" idx="1"/>
            <p:custDataLst>
              <p:tags r:id="rId3"/>
            </p:custDataLst>
          </p:nvPr>
        </p:nvSpPr>
        <p:spPr>
          <a:xfrm>
            <a:off x="1430371" y="7191612"/>
            <a:ext cx="18526058" cy="16214698"/>
          </a:xfrm>
          <a:prstGeom prst="rect">
            <a:avLst/>
          </a:prstGeom>
          <a:noFill/>
          <a:ln>
            <a:noFill/>
          </a:ln>
        </p:spPr>
        <p:txBody>
          <a:bodyPr lIns="0" tIns="0" rIns="0" bIns="0"/>
          <a:lstStyle>
            <a:lvl1pPr marL="0" indent="0">
              <a:buNone/>
              <a:defRPr sz="10300"/>
            </a:lvl1pPr>
            <a:lvl2pPr marL="1476162" indent="0">
              <a:buNone/>
              <a:defRPr sz="9000"/>
            </a:lvl2pPr>
            <a:lvl3pPr marL="2952323" indent="0">
              <a:buNone/>
              <a:defRPr sz="7700"/>
            </a:lvl3pPr>
            <a:lvl4pPr marL="4428485" indent="0">
              <a:buNone/>
              <a:defRPr sz="6500"/>
            </a:lvl4pPr>
            <a:lvl5pPr marL="5904647" indent="0">
              <a:buNone/>
              <a:defRPr sz="6500"/>
            </a:lvl5pPr>
            <a:lvl6pPr marL="7380808" indent="0">
              <a:buNone/>
              <a:defRPr sz="6500"/>
            </a:lvl6pPr>
            <a:lvl7pPr marL="8856970" indent="0">
              <a:buNone/>
              <a:defRPr sz="6500"/>
            </a:lvl7pPr>
            <a:lvl8pPr marL="10333131" indent="0">
              <a:buNone/>
              <a:defRPr sz="6500"/>
            </a:lvl8pPr>
            <a:lvl9pPr marL="11809293" indent="0">
              <a:buNone/>
              <a:defRPr sz="6500"/>
            </a:lvl9pPr>
          </a:lstStyle>
          <a:p>
            <a:endParaRPr lang="en-GB"/>
          </a:p>
        </p:txBody>
      </p:sp>
      <p:sp>
        <p:nvSpPr>
          <p:cNvPr id="4" name="Text Placeholder 3"/>
          <p:cNvSpPr>
            <a:spLocks noGrp="1"/>
          </p:cNvSpPr>
          <p:nvPr>
            <p:ph type="body" sz="half" idx="2"/>
            <p:custDataLst>
              <p:tags r:id="rId4"/>
            </p:custDataLst>
          </p:nvPr>
        </p:nvSpPr>
        <p:spPr>
          <a:xfrm>
            <a:off x="1430371" y="24970029"/>
            <a:ext cx="18526058" cy="2251500"/>
          </a:xfrm>
          <a:prstGeom prst="rect">
            <a:avLst/>
          </a:prstGeom>
          <a:noFill/>
          <a:ln>
            <a:noFill/>
          </a:ln>
        </p:spPr>
        <p:txBody>
          <a:bodyPr lIns="0" tIns="0" rIns="0" bIns="0">
            <a:normAutofit/>
          </a:bodyPr>
          <a:lstStyle>
            <a:lvl1pPr marL="0" indent="0">
              <a:buNone/>
              <a:defRPr sz="5200">
                <a:solidFill>
                  <a:srgbClr val="003773"/>
                </a:solidFill>
              </a:defRPr>
            </a:lvl1pPr>
            <a:lvl2pPr marL="1476162" indent="0">
              <a:buNone/>
              <a:defRPr sz="3900"/>
            </a:lvl2pPr>
            <a:lvl3pPr marL="2952323" indent="0">
              <a:buNone/>
              <a:defRPr sz="3200"/>
            </a:lvl3pPr>
            <a:lvl4pPr marL="4428485" indent="0">
              <a:buNone/>
              <a:defRPr sz="2900"/>
            </a:lvl4pPr>
            <a:lvl5pPr marL="5904647" indent="0">
              <a:buNone/>
              <a:defRPr sz="2900"/>
            </a:lvl5pPr>
            <a:lvl6pPr marL="7380808" indent="0">
              <a:buNone/>
              <a:defRPr sz="2900"/>
            </a:lvl6pPr>
            <a:lvl7pPr marL="8856970" indent="0">
              <a:buNone/>
              <a:defRPr sz="2900"/>
            </a:lvl7pPr>
            <a:lvl8pPr marL="10333131" indent="0">
              <a:buNone/>
              <a:defRPr sz="2900"/>
            </a:lvl8pPr>
            <a:lvl9pPr marL="11809293" indent="0">
              <a:buNone/>
              <a:defRPr sz="2900"/>
            </a:lvl9pPr>
          </a:lstStyle>
          <a:p>
            <a:pPr lvl="0"/>
            <a:r>
              <a:rPr lang="en-US" dirty="0" smtClean="0"/>
              <a:t>Click to edit Master text styles</a:t>
            </a:r>
          </a:p>
        </p:txBody>
      </p:sp>
      <p:sp>
        <p:nvSpPr>
          <p:cNvPr id="5" name="Date Placeholder 4"/>
          <p:cNvSpPr>
            <a:spLocks noGrp="1"/>
          </p:cNvSpPr>
          <p:nvPr>
            <p:ph type="dt" sz="half" idx="10"/>
            <p:custDataLst>
              <p:tags r:id="rId5"/>
            </p:custDataLst>
          </p:nvPr>
        </p:nvSpPr>
        <p:spPr>
          <a:xfrm>
            <a:off x="16924892" y="28483840"/>
            <a:ext cx="2357862" cy="1096755"/>
          </a:xfrm>
          <a:prstGeom prst="rect">
            <a:avLst/>
          </a:prstGeom>
        </p:spPr>
        <p:txBody>
          <a:bodyPr lIns="295232" tIns="147616" rIns="295232" bIns="147616"/>
          <a:lstStyle/>
          <a:p>
            <a:fld id="{42887A78-B07D-4C35-8CEF-B0C2D131E034}" type="datetimeFigureOut">
              <a:rPr lang="en-GB" smtClean="0"/>
              <a:pPr/>
              <a:t>10/10/2013</a:t>
            </a:fld>
            <a:endParaRPr lang="en-GB"/>
          </a:p>
        </p:txBody>
      </p:sp>
      <p:sp>
        <p:nvSpPr>
          <p:cNvPr id="7" name="Slide Number Placeholder 6"/>
          <p:cNvSpPr>
            <a:spLocks noGrp="1"/>
          </p:cNvSpPr>
          <p:nvPr>
            <p:ph type="sldNum" sz="quarter" idx="12"/>
            <p:custDataLst>
              <p:tags r:id="rId6"/>
            </p:custDataLst>
          </p:nvPr>
        </p:nvSpPr>
        <p:spPr>
          <a:xfrm>
            <a:off x="19282754" y="28483840"/>
            <a:ext cx="925246" cy="1096755"/>
          </a:xfrm>
          <a:prstGeom prst="rect">
            <a:avLst/>
          </a:prstGeom>
        </p:spPr>
        <p:txBody>
          <a:bodyPr lIns="295232" tIns="147616" rIns="295232" bIns="147616"/>
          <a:lstStyle/>
          <a:p>
            <a:fld id="{939B4E13-8677-4996-8D66-9DB26FCB19A3}"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ags" Target="../tags/tag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ags" Target="../tags/tag1.xml"/><Relationship Id="rId5" Type="http://schemas.openxmlformats.org/officeDocument/2006/relationships/slideLayout" Target="../slideLayouts/slideLayout5.xml"/><Relationship Id="rId15" Type="http://schemas.openxmlformats.org/officeDocument/2006/relationships/tags" Target="../tags/tag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KDEG-Powerpoint-Presentation.jpg"/>
          <p:cNvPicPr>
            <a:picLocks/>
          </p:cNvPicPr>
          <p:nvPr userDrawn="1">
            <p:custDataLst>
              <p:tags r:id="rId11"/>
            </p:custDataLst>
          </p:nvPr>
        </p:nvPicPr>
        <p:blipFill>
          <a:blip r:embed="rId16" cstate="print"/>
          <a:stretch>
            <a:fillRect/>
          </a:stretch>
        </p:blipFill>
        <p:spPr>
          <a:xfrm flipH="1">
            <a:off x="15409124" y="738387"/>
            <a:ext cx="5473000" cy="2820171"/>
          </a:xfrm>
          <a:prstGeom prst="rect">
            <a:avLst/>
          </a:prstGeom>
        </p:spPr>
      </p:pic>
      <p:sp>
        <p:nvSpPr>
          <p:cNvPr id="10" name="Rectangle 9"/>
          <p:cNvSpPr/>
          <p:nvPr userDrawn="1">
            <p:custDataLst>
              <p:tags r:id="rId12"/>
            </p:custDataLst>
          </p:nvPr>
        </p:nvSpPr>
        <p:spPr>
          <a:xfrm>
            <a:off x="363719" y="738388"/>
            <a:ext cx="15072286" cy="2820170"/>
          </a:xfrm>
          <a:prstGeom prst="rect">
            <a:avLst/>
          </a:prstGeom>
          <a:gradFill>
            <a:gsLst>
              <a:gs pos="34000">
                <a:schemeClr val="accent2"/>
              </a:gs>
              <a:gs pos="86000">
                <a:srgbClr val="8AD4FF"/>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295232" tIns="147616" rIns="295232" bIns="147616" rtlCol="0" anchor="ctr"/>
          <a:lstStyle/>
          <a:p>
            <a:pPr algn="ctr"/>
            <a:endParaRPr lang="en-GB"/>
          </a:p>
        </p:txBody>
      </p:sp>
      <p:sp>
        <p:nvSpPr>
          <p:cNvPr id="2" name="Title Placeholder 1"/>
          <p:cNvSpPr>
            <a:spLocks noGrp="1"/>
          </p:cNvSpPr>
          <p:nvPr>
            <p:ph type="title"/>
            <p:custDataLst>
              <p:tags r:id="rId13"/>
            </p:custDataLst>
          </p:nvPr>
        </p:nvSpPr>
        <p:spPr>
          <a:xfrm>
            <a:off x="1242533" y="874146"/>
            <a:ext cx="12968241" cy="2684412"/>
          </a:xfrm>
          <a:prstGeom prst="rect">
            <a:avLst/>
          </a:prstGeom>
          <a:noFill/>
        </p:spPr>
        <p:txBody>
          <a:bodyPr vert="horz" lIns="0" tIns="0" rIns="0" bIns="0" rtlCol="0" anchor="ctr">
            <a:normAutofit/>
          </a:bodyPr>
          <a:lstStyle/>
          <a:p>
            <a:r>
              <a:rPr lang="en-US" dirty="0" smtClean="0"/>
              <a:t>Click to edit Master title style</a:t>
            </a:r>
            <a:endParaRPr lang="en-GB" dirty="0"/>
          </a:p>
        </p:txBody>
      </p:sp>
      <p:pic>
        <p:nvPicPr>
          <p:cNvPr id="75" name="Picture 74" descr="trinity.png"/>
          <p:cNvPicPr>
            <a:picLocks noChangeAspect="1"/>
          </p:cNvPicPr>
          <p:nvPr userDrawn="1">
            <p:custDataLst>
              <p:tags r:id="rId14"/>
            </p:custDataLst>
          </p:nvPr>
        </p:nvPicPr>
        <p:blipFill>
          <a:blip r:embed="rId17" cstate="print"/>
          <a:stretch>
            <a:fillRect/>
          </a:stretch>
        </p:blipFill>
        <p:spPr>
          <a:xfrm>
            <a:off x="1178806" y="28293108"/>
            <a:ext cx="19029643" cy="1551852"/>
          </a:xfrm>
          <a:prstGeom prst="rect">
            <a:avLst/>
          </a:prstGeom>
        </p:spPr>
      </p:pic>
      <p:pic>
        <p:nvPicPr>
          <p:cNvPr id="77" name="Picture 76" descr="kdegwhite.png"/>
          <p:cNvPicPr>
            <a:picLocks noChangeAspect="1"/>
          </p:cNvPicPr>
          <p:nvPr userDrawn="1">
            <p:custDataLst>
              <p:tags r:id="rId15"/>
            </p:custDataLst>
          </p:nvPr>
        </p:nvPicPr>
        <p:blipFill>
          <a:blip r:embed="rId18" cstate="print"/>
          <a:stretch>
            <a:fillRect/>
          </a:stretch>
        </p:blipFill>
        <p:spPr>
          <a:xfrm>
            <a:off x="13532404" y="978292"/>
            <a:ext cx="6030688" cy="2340359"/>
          </a:xfrm>
          <a:prstGeom prst="rect">
            <a:avLst/>
          </a:prstGeom>
          <a:effectLst>
            <a:glow rad="63500">
              <a:schemeClr val="accent3">
                <a:lumMod val="40000"/>
                <a:lumOff val="60000"/>
                <a:alpha val="40000"/>
              </a:schemeClr>
            </a:glow>
          </a:effectLst>
        </p:spPr>
      </p:pic>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Lst>
  <p:txStyles>
    <p:titleStyle>
      <a:lvl1pPr algn="l" defTabSz="2952323" rtl="0" eaLnBrk="1" latinLnBrk="0" hangingPunct="1">
        <a:spcBef>
          <a:spcPct val="0"/>
        </a:spcBef>
        <a:buNone/>
        <a:defRPr sz="9000" b="1" kern="1200">
          <a:solidFill>
            <a:schemeClr val="bg1"/>
          </a:solidFill>
          <a:latin typeface="+mj-lt"/>
          <a:ea typeface="+mj-ea"/>
          <a:cs typeface="+mj-cs"/>
        </a:defRPr>
      </a:lvl1pPr>
    </p:titleStyle>
    <p:bodyStyle>
      <a:lvl1pPr marL="1148126" indent="-1148126" algn="l" defTabSz="2952323" rtl="0" eaLnBrk="1" latinLnBrk="0" hangingPunct="1">
        <a:spcBef>
          <a:spcPct val="20000"/>
        </a:spcBef>
        <a:buClr>
          <a:schemeClr val="accent1"/>
        </a:buClr>
        <a:buFont typeface="Arial" pitchFamily="34" charset="0"/>
        <a:buChar char="•"/>
        <a:defRPr sz="6500" kern="1200">
          <a:solidFill>
            <a:srgbClr val="021532"/>
          </a:solidFill>
          <a:latin typeface="+mn-lt"/>
          <a:ea typeface="+mn-ea"/>
          <a:cs typeface="+mn-cs"/>
        </a:defRPr>
      </a:lvl1pPr>
      <a:lvl2pPr marL="2321881" indent="-1173755" algn="l" defTabSz="2952323" rtl="0" eaLnBrk="1" latinLnBrk="0" hangingPunct="1">
        <a:spcBef>
          <a:spcPct val="20000"/>
        </a:spcBef>
        <a:buClr>
          <a:schemeClr val="accent2"/>
        </a:buClr>
        <a:buFont typeface="Arial" pitchFamily="34" charset="0"/>
        <a:buChar char="•"/>
        <a:defRPr sz="5200" kern="1200">
          <a:solidFill>
            <a:srgbClr val="021532"/>
          </a:solidFill>
          <a:latin typeface="+mn-lt"/>
          <a:ea typeface="+mn-ea"/>
          <a:cs typeface="+mn-cs"/>
        </a:defRPr>
      </a:lvl2pPr>
      <a:lvl3pPr marL="2321881" indent="-1173755" algn="l" defTabSz="2952323" rtl="0" eaLnBrk="1" latinLnBrk="0" hangingPunct="1">
        <a:spcBef>
          <a:spcPct val="20000"/>
        </a:spcBef>
        <a:buClr>
          <a:schemeClr val="accent2"/>
        </a:buClr>
        <a:buFont typeface="Arial" pitchFamily="34" charset="0"/>
        <a:buChar char="•"/>
        <a:defRPr sz="5200" kern="1200">
          <a:solidFill>
            <a:srgbClr val="021532"/>
          </a:solidFill>
          <a:latin typeface="+mn-lt"/>
          <a:ea typeface="+mn-ea"/>
          <a:cs typeface="+mn-cs"/>
        </a:defRPr>
      </a:lvl3pPr>
      <a:lvl4pPr marL="2321881" indent="-1173755" algn="l" defTabSz="2952323" rtl="0" eaLnBrk="1" latinLnBrk="0" hangingPunct="1">
        <a:spcBef>
          <a:spcPct val="20000"/>
        </a:spcBef>
        <a:buClr>
          <a:schemeClr val="accent2"/>
        </a:buClr>
        <a:buFont typeface="Arial" pitchFamily="34" charset="0"/>
        <a:buChar char="•"/>
        <a:defRPr sz="5200" kern="1200">
          <a:solidFill>
            <a:srgbClr val="021532"/>
          </a:solidFill>
          <a:latin typeface="+mn-lt"/>
          <a:ea typeface="+mn-ea"/>
          <a:cs typeface="+mn-cs"/>
        </a:defRPr>
      </a:lvl4pPr>
      <a:lvl5pPr marL="2321881" indent="-1173755" algn="l" defTabSz="2952323" rtl="0" eaLnBrk="1" latinLnBrk="0" hangingPunct="1">
        <a:spcBef>
          <a:spcPct val="20000"/>
        </a:spcBef>
        <a:buClr>
          <a:schemeClr val="accent2"/>
        </a:buClr>
        <a:buFont typeface="Arial" pitchFamily="34" charset="0"/>
        <a:buChar char="•"/>
        <a:defRPr sz="5200" kern="1200">
          <a:solidFill>
            <a:srgbClr val="021532"/>
          </a:solidFill>
          <a:latin typeface="+mn-lt"/>
          <a:ea typeface="+mn-ea"/>
          <a:cs typeface="+mn-cs"/>
        </a:defRPr>
      </a:lvl5pPr>
      <a:lvl6pPr marL="8118889" indent="-738081" algn="l" defTabSz="2952323" rtl="0" eaLnBrk="1" latinLnBrk="0" hangingPunct="1">
        <a:spcBef>
          <a:spcPct val="20000"/>
        </a:spcBef>
        <a:buFont typeface="Arial" pitchFamily="34" charset="0"/>
        <a:buChar char="•"/>
        <a:defRPr sz="6500" kern="1200">
          <a:solidFill>
            <a:schemeClr val="tx1"/>
          </a:solidFill>
          <a:latin typeface="+mn-lt"/>
          <a:ea typeface="+mn-ea"/>
          <a:cs typeface="+mn-cs"/>
        </a:defRPr>
      </a:lvl6pPr>
      <a:lvl7pPr marL="9595051" indent="-738081" algn="l" defTabSz="2952323" rtl="0" eaLnBrk="1" latinLnBrk="0" hangingPunct="1">
        <a:spcBef>
          <a:spcPct val="20000"/>
        </a:spcBef>
        <a:buFont typeface="Arial" pitchFamily="34" charset="0"/>
        <a:buChar char="•"/>
        <a:defRPr sz="6500" kern="1200">
          <a:solidFill>
            <a:schemeClr val="tx1"/>
          </a:solidFill>
          <a:latin typeface="+mn-lt"/>
          <a:ea typeface="+mn-ea"/>
          <a:cs typeface="+mn-cs"/>
        </a:defRPr>
      </a:lvl7pPr>
      <a:lvl8pPr marL="11071212" indent="-738081" algn="l" defTabSz="2952323" rtl="0" eaLnBrk="1" latinLnBrk="0" hangingPunct="1">
        <a:spcBef>
          <a:spcPct val="20000"/>
        </a:spcBef>
        <a:buFont typeface="Arial" pitchFamily="34" charset="0"/>
        <a:buChar char="•"/>
        <a:defRPr sz="6500" kern="1200">
          <a:solidFill>
            <a:schemeClr val="tx1"/>
          </a:solidFill>
          <a:latin typeface="+mn-lt"/>
          <a:ea typeface="+mn-ea"/>
          <a:cs typeface="+mn-cs"/>
        </a:defRPr>
      </a:lvl8pPr>
      <a:lvl9pPr marL="12547374" indent="-738081" algn="l" defTabSz="2952323" rtl="0" eaLnBrk="1" latinLnBrk="0" hangingPunct="1">
        <a:spcBef>
          <a:spcPct val="20000"/>
        </a:spcBef>
        <a:buFont typeface="Arial" pitchFamily="34" charset="0"/>
        <a:buChar char="•"/>
        <a:defRPr sz="6500" kern="1200">
          <a:solidFill>
            <a:schemeClr val="tx1"/>
          </a:solidFill>
          <a:latin typeface="+mn-lt"/>
          <a:ea typeface="+mn-ea"/>
          <a:cs typeface="+mn-cs"/>
        </a:defRPr>
      </a:lvl9pPr>
    </p:bodyStyle>
    <p:otherStyle>
      <a:defPPr>
        <a:defRPr lang="en-US"/>
      </a:defPPr>
      <a:lvl1pPr marL="0" algn="l" defTabSz="2952323" rtl="0" eaLnBrk="1" latinLnBrk="0" hangingPunct="1">
        <a:defRPr sz="5800" kern="1200">
          <a:solidFill>
            <a:schemeClr val="tx1"/>
          </a:solidFill>
          <a:latin typeface="+mn-lt"/>
          <a:ea typeface="+mn-ea"/>
          <a:cs typeface="+mn-cs"/>
        </a:defRPr>
      </a:lvl1pPr>
      <a:lvl2pPr marL="1476162" algn="l" defTabSz="2952323" rtl="0" eaLnBrk="1" latinLnBrk="0" hangingPunct="1">
        <a:defRPr sz="5800" kern="1200">
          <a:solidFill>
            <a:schemeClr val="tx1"/>
          </a:solidFill>
          <a:latin typeface="+mn-lt"/>
          <a:ea typeface="+mn-ea"/>
          <a:cs typeface="+mn-cs"/>
        </a:defRPr>
      </a:lvl2pPr>
      <a:lvl3pPr marL="2952323" algn="l" defTabSz="2952323" rtl="0" eaLnBrk="1" latinLnBrk="0" hangingPunct="1">
        <a:defRPr sz="5800" kern="1200">
          <a:solidFill>
            <a:schemeClr val="tx1"/>
          </a:solidFill>
          <a:latin typeface="+mn-lt"/>
          <a:ea typeface="+mn-ea"/>
          <a:cs typeface="+mn-cs"/>
        </a:defRPr>
      </a:lvl3pPr>
      <a:lvl4pPr marL="4428485" algn="l" defTabSz="2952323" rtl="0" eaLnBrk="1" latinLnBrk="0" hangingPunct="1">
        <a:defRPr sz="5800" kern="1200">
          <a:solidFill>
            <a:schemeClr val="tx1"/>
          </a:solidFill>
          <a:latin typeface="+mn-lt"/>
          <a:ea typeface="+mn-ea"/>
          <a:cs typeface="+mn-cs"/>
        </a:defRPr>
      </a:lvl4pPr>
      <a:lvl5pPr marL="5904647" algn="l" defTabSz="2952323" rtl="0" eaLnBrk="1" latinLnBrk="0" hangingPunct="1">
        <a:defRPr sz="5800" kern="1200">
          <a:solidFill>
            <a:schemeClr val="tx1"/>
          </a:solidFill>
          <a:latin typeface="+mn-lt"/>
          <a:ea typeface="+mn-ea"/>
          <a:cs typeface="+mn-cs"/>
        </a:defRPr>
      </a:lvl5pPr>
      <a:lvl6pPr marL="7380808" algn="l" defTabSz="2952323" rtl="0" eaLnBrk="1" latinLnBrk="0" hangingPunct="1">
        <a:defRPr sz="5800" kern="1200">
          <a:solidFill>
            <a:schemeClr val="tx1"/>
          </a:solidFill>
          <a:latin typeface="+mn-lt"/>
          <a:ea typeface="+mn-ea"/>
          <a:cs typeface="+mn-cs"/>
        </a:defRPr>
      </a:lvl6pPr>
      <a:lvl7pPr marL="8856970" algn="l" defTabSz="2952323" rtl="0" eaLnBrk="1" latinLnBrk="0" hangingPunct="1">
        <a:defRPr sz="5800" kern="1200">
          <a:solidFill>
            <a:schemeClr val="tx1"/>
          </a:solidFill>
          <a:latin typeface="+mn-lt"/>
          <a:ea typeface="+mn-ea"/>
          <a:cs typeface="+mn-cs"/>
        </a:defRPr>
      </a:lvl7pPr>
      <a:lvl8pPr marL="10333131" algn="l" defTabSz="2952323" rtl="0" eaLnBrk="1" latinLnBrk="0" hangingPunct="1">
        <a:defRPr sz="5800" kern="1200">
          <a:solidFill>
            <a:schemeClr val="tx1"/>
          </a:solidFill>
          <a:latin typeface="+mn-lt"/>
          <a:ea typeface="+mn-ea"/>
          <a:cs typeface="+mn-cs"/>
        </a:defRPr>
      </a:lvl8pPr>
      <a:lvl9pPr marL="11809293" algn="l" defTabSz="2952323" rtl="0" eaLnBrk="1" latinLnBrk="0" hangingPunct="1">
        <a:defRPr sz="5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1.xml"/><Relationship Id="rId7" Type="http://schemas.openxmlformats.org/officeDocument/2006/relationships/image" Target="../media/image7.png"/><Relationship Id="rId2" Type="http://schemas.openxmlformats.org/officeDocument/2006/relationships/slideLayout" Target="../slideLayouts/slideLayout3.xml"/><Relationship Id="rId1" Type="http://schemas.openxmlformats.org/officeDocument/2006/relationships/tags" Target="../tags/tag55.xml"/><Relationship Id="rId6" Type="http://schemas.openxmlformats.org/officeDocument/2006/relationships/hyperlink" Target="mailto:Mary.Sharp@scss.tcd.ie" TargetMode="External"/><Relationship Id="rId11" Type="http://schemas.openxmlformats.org/officeDocument/2006/relationships/image" Target="../media/image10.png"/><Relationship Id="rId5" Type="http://schemas.openxmlformats.org/officeDocument/2006/relationships/hyperlink" Target="mailto:Victoria.Macarthur@ncirl.ie" TargetMode="External"/><Relationship Id="rId10" Type="http://schemas.openxmlformats.org/officeDocument/2006/relationships/hyperlink" Target="http://people.tcd.ie/odonnee" TargetMode="External"/><Relationship Id="rId4" Type="http://schemas.openxmlformats.org/officeDocument/2006/relationships/hyperlink" Target="mailto:Eileen.ODonnell@dit.ie" TargetMode="External"/><Relationship Id="rId9"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9933"/>
            </a:gs>
            <a:gs pos="39000">
              <a:srgbClr val="FFFF99"/>
            </a:gs>
            <a:gs pos="54000">
              <a:srgbClr val="FF9933"/>
            </a:gs>
            <a:gs pos="73000">
              <a:srgbClr val="FFFF99"/>
            </a:gs>
            <a:gs pos="0">
              <a:srgbClr val="FFCC66"/>
            </a:gs>
          </a:gsLst>
          <a:lin ang="5400000" scaled="0"/>
        </a:gradFill>
        <a:effectLst/>
      </p:bgPr>
    </p:bg>
    <p:spTree>
      <p:nvGrpSpPr>
        <p:cNvPr id="1" name=""/>
        <p:cNvGrpSpPr/>
        <p:nvPr/>
      </p:nvGrpSpPr>
      <p:grpSpPr>
        <a:xfrm>
          <a:off x="0" y="0"/>
          <a:ext cx="0" cy="0"/>
          <a:chOff x="0" y="0"/>
          <a:chExt cx="0" cy="0"/>
        </a:xfrm>
      </p:grpSpPr>
      <p:sp>
        <p:nvSpPr>
          <p:cNvPr id="6" name="Rectangle 5"/>
          <p:cNvSpPr/>
          <p:nvPr/>
        </p:nvSpPr>
        <p:spPr>
          <a:xfrm>
            <a:off x="4500712" y="3978747"/>
            <a:ext cx="16129792" cy="3354765"/>
          </a:xfrm>
          <a:prstGeom prst="rect">
            <a:avLst/>
          </a:prstGeom>
        </p:spPr>
        <p:txBody>
          <a:bodyPr wrap="square">
            <a:spAutoFit/>
          </a:bodyPr>
          <a:lstStyle/>
          <a:p>
            <a:pPr algn="ctr"/>
            <a:r>
              <a:rPr lang="en-GB" sz="5400" b="1" i="1" dirty="0" smtClean="0">
                <a:solidFill>
                  <a:srgbClr val="0000FF"/>
                </a:solidFill>
              </a:rPr>
              <a:t>Facilitating students' understanding and mastery of new concepts</a:t>
            </a:r>
          </a:p>
          <a:p>
            <a:pPr algn="ctr"/>
            <a:r>
              <a:rPr lang="en-GB" sz="4000" b="1" smtClean="0">
                <a:solidFill>
                  <a:srgbClr val="000099"/>
                </a:solidFill>
              </a:rPr>
              <a:t>Eileen O’Donnell</a:t>
            </a:r>
            <a:r>
              <a:rPr lang="en-GB" sz="4000" b="1" dirty="0" smtClean="0">
                <a:solidFill>
                  <a:srgbClr val="000099"/>
                </a:solidFill>
              </a:rPr>
              <a:t>, Victoria Macarthur &amp; Mary Sharp</a:t>
            </a:r>
          </a:p>
          <a:p>
            <a:pPr algn="ctr"/>
            <a:r>
              <a:rPr lang="en-GB" sz="3200" dirty="0" smtClean="0">
                <a:solidFill>
                  <a:srgbClr val="000099"/>
                </a:solidFill>
                <a:hlinkClick r:id="rId4"/>
              </a:rPr>
              <a:t>Eileen.ODonnell@dit.ie</a:t>
            </a:r>
            <a:r>
              <a:rPr lang="en-GB" sz="3200" dirty="0" smtClean="0">
                <a:solidFill>
                  <a:srgbClr val="000099"/>
                </a:solidFill>
              </a:rPr>
              <a:t>     </a:t>
            </a:r>
            <a:r>
              <a:rPr lang="en-GB" sz="3200" dirty="0" smtClean="0">
                <a:solidFill>
                  <a:srgbClr val="000099"/>
                </a:solidFill>
                <a:hlinkClick r:id="rId5"/>
              </a:rPr>
              <a:t>Victoria.Macarthur@ncirl.ie</a:t>
            </a:r>
            <a:r>
              <a:rPr lang="en-GB" sz="3200" dirty="0" smtClean="0">
                <a:solidFill>
                  <a:srgbClr val="000099"/>
                </a:solidFill>
              </a:rPr>
              <a:t>     </a:t>
            </a:r>
            <a:r>
              <a:rPr lang="en-GB" sz="3200" dirty="0" smtClean="0">
                <a:solidFill>
                  <a:srgbClr val="000099"/>
                </a:solidFill>
                <a:hlinkClick r:id="rId6"/>
              </a:rPr>
              <a:t>Mary.Sharp@scss.tcd.ie</a:t>
            </a:r>
            <a:endParaRPr lang="en-GB" sz="3200" dirty="0" smtClean="0">
              <a:solidFill>
                <a:srgbClr val="000099"/>
              </a:solidFill>
            </a:endParaRPr>
          </a:p>
          <a:p>
            <a:pPr algn="ctr"/>
            <a:endParaRPr lang="en-GB" sz="3200" dirty="0" smtClean="0">
              <a:solidFill>
                <a:srgbClr val="000099"/>
              </a:solidFill>
            </a:endParaRPr>
          </a:p>
        </p:txBody>
      </p:sp>
      <p:sp>
        <p:nvSpPr>
          <p:cNvPr id="10" name="Rectangle 9"/>
          <p:cNvSpPr/>
          <p:nvPr/>
        </p:nvSpPr>
        <p:spPr>
          <a:xfrm>
            <a:off x="396256" y="8069609"/>
            <a:ext cx="9793088" cy="4118050"/>
          </a:xfrm>
          <a:prstGeom prst="rect">
            <a:avLst/>
          </a:prstGeom>
        </p:spPr>
        <p:txBody>
          <a:bodyPr wrap="square">
            <a:spAutoFit/>
          </a:bodyPr>
          <a:lstStyle/>
          <a:p>
            <a:pPr marL="1148126" indent="-1148126" algn="just">
              <a:spcBef>
                <a:spcPct val="20000"/>
              </a:spcBef>
              <a:buClr>
                <a:srgbClr val="0089DA"/>
              </a:buClr>
            </a:pPr>
            <a:r>
              <a:rPr lang="en-GB" sz="3200" b="1" dirty="0" smtClean="0">
                <a:solidFill>
                  <a:srgbClr val="0000FF"/>
                </a:solidFill>
                <a:latin typeface="Book Antiqua" pitchFamily="18" charset="0"/>
              </a:rPr>
              <a:t>Introduction</a:t>
            </a:r>
          </a:p>
          <a:p>
            <a:pPr algn="just">
              <a:spcBef>
                <a:spcPct val="20000"/>
              </a:spcBef>
              <a:buClr>
                <a:srgbClr val="0089DA"/>
              </a:buClr>
            </a:pPr>
            <a:r>
              <a:rPr lang="en-GB" sz="2800" i="1" dirty="0" smtClean="0">
                <a:solidFill>
                  <a:srgbClr val="000099"/>
                </a:solidFill>
                <a:latin typeface="Book Antiqua" pitchFamily="18" charset="0"/>
              </a:rPr>
              <a:t>Each individual perceives and experiences life and learning in their own unique way.  Past experiences can influence our understanding and mastery of new concepts.  Occasionally, learners meet obstacles in their learning experiences which they find difficult to surmount.  Not all learners require the same learning experience to reach the required thresholds or basic units of understanding which are expected to succeed with their course of study.     </a:t>
            </a:r>
          </a:p>
        </p:txBody>
      </p:sp>
      <p:sp>
        <p:nvSpPr>
          <p:cNvPr id="12" name="Rectangle 11"/>
          <p:cNvSpPr/>
          <p:nvPr/>
        </p:nvSpPr>
        <p:spPr>
          <a:xfrm>
            <a:off x="4860752" y="13339787"/>
            <a:ext cx="10729192" cy="584775"/>
          </a:xfrm>
          <a:prstGeom prst="rect">
            <a:avLst/>
          </a:prstGeom>
        </p:spPr>
        <p:txBody>
          <a:bodyPr wrap="square">
            <a:spAutoFit/>
          </a:bodyPr>
          <a:lstStyle/>
          <a:p>
            <a:pPr algn="just">
              <a:spcBef>
                <a:spcPct val="20000"/>
              </a:spcBef>
              <a:buClr>
                <a:srgbClr val="0089DA"/>
              </a:buClr>
            </a:pPr>
            <a:r>
              <a:rPr lang="en-GB" sz="3200" b="1" dirty="0" smtClean="0">
                <a:solidFill>
                  <a:srgbClr val="0000FF"/>
                </a:solidFill>
                <a:latin typeface="Book Antiqua" pitchFamily="18" charset="0"/>
              </a:rPr>
              <a:t>Personalised learning activities based on role playing</a:t>
            </a:r>
            <a:endParaRPr lang="en-IE" sz="2400" dirty="0">
              <a:solidFill>
                <a:srgbClr val="0000CC"/>
              </a:solidFill>
              <a:latin typeface="Book Antiqua" pitchFamily="18" charset="0"/>
            </a:endParaRPr>
          </a:p>
        </p:txBody>
      </p:sp>
      <p:sp>
        <p:nvSpPr>
          <p:cNvPr id="131" name="Title 6"/>
          <p:cNvSpPr txBox="1">
            <a:spLocks/>
          </p:cNvSpPr>
          <p:nvPr/>
        </p:nvSpPr>
        <p:spPr>
          <a:xfrm>
            <a:off x="401668" y="1113285"/>
            <a:ext cx="12421592" cy="2088231"/>
          </a:xfrm>
          <a:prstGeom prst="rect">
            <a:avLst/>
          </a:prstGeom>
          <a:noFill/>
        </p:spPr>
        <p:txBody>
          <a:bodyPr vert="horz" lIns="0" tIns="0" rIns="0" bIns="0" rtlCol="0" anchor="ctr">
            <a:normAutofit/>
          </a:bodyPr>
          <a:lstStyle/>
          <a:p>
            <a:pPr algn="ctr">
              <a:spcBef>
                <a:spcPct val="0"/>
              </a:spcBef>
              <a:defRPr/>
            </a:pPr>
            <a:r>
              <a:rPr lang="en-GB" sz="8000" b="1" dirty="0" smtClean="0">
                <a:solidFill>
                  <a:sysClr val="window" lastClr="FFFFFF"/>
                </a:solidFill>
              </a:rPr>
              <a:t>Personalised E-Learning</a:t>
            </a:r>
          </a:p>
        </p:txBody>
      </p:sp>
      <p:sp>
        <p:nvSpPr>
          <p:cNvPr id="18" name="Rectangle 17"/>
          <p:cNvSpPr/>
          <p:nvPr/>
        </p:nvSpPr>
        <p:spPr>
          <a:xfrm>
            <a:off x="10981432" y="7579147"/>
            <a:ext cx="9865096" cy="5410712"/>
          </a:xfrm>
          <a:prstGeom prst="rect">
            <a:avLst/>
          </a:prstGeom>
        </p:spPr>
        <p:txBody>
          <a:bodyPr wrap="square">
            <a:spAutoFit/>
          </a:bodyPr>
          <a:lstStyle/>
          <a:p>
            <a:pPr marL="1148126" indent="-1148126" algn="just">
              <a:spcBef>
                <a:spcPct val="20000"/>
              </a:spcBef>
              <a:buClr>
                <a:srgbClr val="0089DA"/>
              </a:buClr>
            </a:pPr>
            <a:r>
              <a:rPr lang="en-GB" sz="3200" b="1" dirty="0" smtClean="0">
                <a:solidFill>
                  <a:srgbClr val="0000FF"/>
                </a:solidFill>
                <a:latin typeface="Book Antiqua" pitchFamily="18" charset="0"/>
              </a:rPr>
              <a:t>Threshold concepts</a:t>
            </a:r>
          </a:p>
          <a:p>
            <a:pPr algn="just">
              <a:spcBef>
                <a:spcPct val="20000"/>
              </a:spcBef>
              <a:buClr>
                <a:srgbClr val="0089DA"/>
              </a:buClr>
            </a:pPr>
            <a:r>
              <a:rPr lang="en-GB" sz="2800" i="1" dirty="0" smtClean="0">
                <a:solidFill>
                  <a:srgbClr val="000099"/>
                </a:solidFill>
                <a:latin typeface="Book Antiqua" pitchFamily="18" charset="0"/>
              </a:rPr>
              <a:t>Threshold concepts are part of the fundamentals of a subject which one builds upon to eventually achieve the required learning outcomes.  The provision of personalised e-learning activities to assist students to surmount their personal learning difficulties could improve student engagement with the required threshold concepts and therefore assist each individual student in achieving their full potential.  Tailored learning experiences which have been specifically selected to suit individual students learning requirements could be made available to the students who felt a need to use these activities to help them through frustrating times on route to grasping new concepts.</a:t>
            </a:r>
          </a:p>
        </p:txBody>
      </p:sp>
      <p:sp>
        <p:nvSpPr>
          <p:cNvPr id="24" name="TextBox 174"/>
          <p:cNvSpPr txBox="1">
            <a:spLocks noChangeArrowheads="1"/>
          </p:cNvSpPr>
          <p:nvPr/>
        </p:nvSpPr>
        <p:spPr bwMode="auto">
          <a:xfrm>
            <a:off x="15301912" y="20756611"/>
            <a:ext cx="4644827" cy="584775"/>
          </a:xfrm>
          <a:prstGeom prst="rect">
            <a:avLst/>
          </a:prstGeom>
          <a:noFill/>
          <a:ln w="9525">
            <a:noFill/>
            <a:miter lim="800000"/>
            <a:headEnd/>
            <a:tailEnd/>
          </a:ln>
        </p:spPr>
        <p:txBody>
          <a:bodyPr wrap="square">
            <a:spAutoFit/>
          </a:bodyPr>
          <a:lstStyle/>
          <a:p>
            <a:pPr algn="ctr"/>
            <a:r>
              <a:rPr lang="en-GB" sz="3200" b="1" dirty="0" smtClean="0">
                <a:solidFill>
                  <a:srgbClr val="A50021"/>
                </a:solidFill>
                <a:latin typeface="Book Antiqua" pitchFamily="18" charset="0"/>
              </a:rPr>
              <a:t>Role of preparer</a:t>
            </a:r>
            <a:endParaRPr lang="en-GB" sz="3200" b="1" dirty="0">
              <a:solidFill>
                <a:srgbClr val="A50021"/>
              </a:solidFill>
              <a:latin typeface="Book Antiqua" pitchFamily="18" charset="0"/>
            </a:endParaRPr>
          </a:p>
        </p:txBody>
      </p:sp>
      <p:sp>
        <p:nvSpPr>
          <p:cNvPr id="26" name="TextBox 171"/>
          <p:cNvSpPr txBox="1">
            <a:spLocks noChangeArrowheads="1"/>
          </p:cNvSpPr>
          <p:nvPr/>
        </p:nvSpPr>
        <p:spPr bwMode="auto">
          <a:xfrm>
            <a:off x="9181232" y="18740387"/>
            <a:ext cx="5976664" cy="584775"/>
          </a:xfrm>
          <a:prstGeom prst="rect">
            <a:avLst/>
          </a:prstGeom>
          <a:noFill/>
          <a:ln w="9525">
            <a:noFill/>
            <a:miter lim="800000"/>
            <a:headEnd/>
            <a:tailEnd/>
          </a:ln>
        </p:spPr>
        <p:txBody>
          <a:bodyPr wrap="square">
            <a:spAutoFit/>
          </a:bodyPr>
          <a:lstStyle/>
          <a:p>
            <a:r>
              <a:rPr lang="en-GB" sz="3200" b="1" dirty="0" smtClean="0">
                <a:solidFill>
                  <a:srgbClr val="A50021"/>
                </a:solidFill>
                <a:latin typeface="Book Antiqua" pitchFamily="18" charset="0"/>
              </a:rPr>
              <a:t>Role of cashier</a:t>
            </a:r>
            <a:endParaRPr lang="en-GB" sz="3200" b="1" dirty="0">
              <a:solidFill>
                <a:srgbClr val="A50021"/>
              </a:solidFill>
              <a:latin typeface="Book Antiqua" pitchFamily="18" charset="0"/>
            </a:endParaRPr>
          </a:p>
        </p:txBody>
      </p:sp>
      <p:sp>
        <p:nvSpPr>
          <p:cNvPr id="30" name="TextBox 178"/>
          <p:cNvSpPr txBox="1">
            <a:spLocks noChangeArrowheads="1"/>
          </p:cNvSpPr>
          <p:nvPr/>
        </p:nvSpPr>
        <p:spPr bwMode="auto">
          <a:xfrm>
            <a:off x="1404368" y="20756611"/>
            <a:ext cx="4248471" cy="584775"/>
          </a:xfrm>
          <a:prstGeom prst="rect">
            <a:avLst/>
          </a:prstGeom>
          <a:noFill/>
          <a:ln w="9525">
            <a:noFill/>
            <a:miter lim="800000"/>
            <a:headEnd/>
            <a:tailEnd/>
          </a:ln>
        </p:spPr>
        <p:txBody>
          <a:bodyPr wrap="square">
            <a:spAutoFit/>
          </a:bodyPr>
          <a:lstStyle/>
          <a:p>
            <a:pPr algn="ctr"/>
            <a:r>
              <a:rPr lang="en-GB" sz="3200" b="1" dirty="0" smtClean="0">
                <a:solidFill>
                  <a:srgbClr val="A50021"/>
                </a:solidFill>
                <a:latin typeface="Book Antiqua" pitchFamily="18" charset="0"/>
              </a:rPr>
              <a:t>Role of waiter</a:t>
            </a:r>
            <a:endParaRPr lang="en-GB" sz="3200" b="1" dirty="0">
              <a:solidFill>
                <a:srgbClr val="A50021"/>
              </a:solidFill>
              <a:latin typeface="Book Antiqua" pitchFamily="18" charset="0"/>
            </a:endParaRPr>
          </a:p>
        </p:txBody>
      </p:sp>
      <p:sp>
        <p:nvSpPr>
          <p:cNvPr id="22" name="Rectangle 21"/>
          <p:cNvSpPr/>
          <p:nvPr/>
        </p:nvSpPr>
        <p:spPr>
          <a:xfrm>
            <a:off x="11053440" y="21980747"/>
            <a:ext cx="9937104" cy="3687163"/>
          </a:xfrm>
          <a:prstGeom prst="rect">
            <a:avLst/>
          </a:prstGeom>
        </p:spPr>
        <p:txBody>
          <a:bodyPr wrap="square">
            <a:spAutoFit/>
          </a:bodyPr>
          <a:lstStyle/>
          <a:p>
            <a:pPr marL="1148126" indent="-1148126" algn="just">
              <a:spcBef>
                <a:spcPct val="20000"/>
              </a:spcBef>
              <a:buClr>
                <a:srgbClr val="0089DA"/>
              </a:buClr>
            </a:pPr>
            <a:r>
              <a:rPr lang="en-GB" sz="3200" b="1" dirty="0" smtClean="0">
                <a:solidFill>
                  <a:srgbClr val="0000FF"/>
                </a:solidFill>
                <a:latin typeface="Book Antiqua" pitchFamily="18" charset="0"/>
              </a:rPr>
              <a:t>Conclusion</a:t>
            </a:r>
          </a:p>
          <a:p>
            <a:pPr algn="just">
              <a:spcBef>
                <a:spcPct val="20000"/>
              </a:spcBef>
              <a:buClr>
                <a:srgbClr val="0089DA"/>
              </a:buClr>
            </a:pPr>
            <a:r>
              <a:rPr lang="en-GB" sz="2800" i="1" dirty="0" smtClean="0">
                <a:solidFill>
                  <a:srgbClr val="000099"/>
                </a:solidFill>
                <a:latin typeface="Book Antiqua" pitchFamily="18" charset="0"/>
              </a:rPr>
              <a:t>Authoring tools for personalising e-learning should facilitate the creation of personalised learning activities by non-technical authors.  A modular approach will be undertaken in the development of this authoring tool and evaluations will be conducted on completion of each module.  An overall evaluation of this authoring tool for personalising e-learning will be conducted and the design approach will be amended as a result of participants relevant feedback.</a:t>
            </a:r>
          </a:p>
        </p:txBody>
      </p:sp>
      <p:sp>
        <p:nvSpPr>
          <p:cNvPr id="31" name="Rectangle 30"/>
          <p:cNvSpPr/>
          <p:nvPr/>
        </p:nvSpPr>
        <p:spPr>
          <a:xfrm>
            <a:off x="324248" y="21692715"/>
            <a:ext cx="9865096" cy="4548938"/>
          </a:xfrm>
          <a:prstGeom prst="rect">
            <a:avLst/>
          </a:prstGeom>
        </p:spPr>
        <p:txBody>
          <a:bodyPr wrap="square">
            <a:spAutoFit/>
          </a:bodyPr>
          <a:lstStyle/>
          <a:p>
            <a:pPr marL="1148126" indent="-1148126" algn="just">
              <a:spcBef>
                <a:spcPct val="20000"/>
              </a:spcBef>
              <a:buClr>
                <a:srgbClr val="0089DA"/>
              </a:buClr>
            </a:pPr>
            <a:r>
              <a:rPr lang="en-GB" sz="3200" b="1" dirty="0" smtClean="0">
                <a:solidFill>
                  <a:srgbClr val="0000FF"/>
                </a:solidFill>
                <a:latin typeface="Book Antiqua" pitchFamily="18" charset="0"/>
              </a:rPr>
              <a:t>Authoring personalised learning resources</a:t>
            </a:r>
          </a:p>
          <a:p>
            <a:pPr algn="just">
              <a:spcBef>
                <a:spcPct val="20000"/>
              </a:spcBef>
              <a:buClr>
                <a:srgbClr val="0089DA"/>
              </a:buClr>
            </a:pPr>
            <a:r>
              <a:rPr lang="en-GB" sz="2800" i="1" dirty="0" smtClean="0">
                <a:solidFill>
                  <a:srgbClr val="000099"/>
                </a:solidFill>
                <a:latin typeface="Book Antiqua" pitchFamily="18" charset="0"/>
              </a:rPr>
              <a:t>This research reviews the functionality which non-technical educators would need to enable them to create personalised learning activities.  The objective is to develop an authoring tool which will enable non-technical authors create personalised learning activities.  These personalised e-learning activities could be used to assist students in grasping a deeper understanding of the threshold concepts required for their discipline.  A deeper understanding of the fundamental topics will help students during their progression through the rest of the curriculum and course of study.  </a:t>
            </a:r>
          </a:p>
        </p:txBody>
      </p:sp>
      <p:pic>
        <p:nvPicPr>
          <p:cNvPr id="19" name="Picture 18" descr="waiter with blue line.png"/>
          <p:cNvPicPr>
            <a:picLocks noChangeAspect="1"/>
          </p:cNvPicPr>
          <p:nvPr/>
        </p:nvPicPr>
        <p:blipFill>
          <a:blip r:embed="rId7" cstate="print"/>
          <a:stretch>
            <a:fillRect/>
          </a:stretch>
        </p:blipFill>
        <p:spPr>
          <a:xfrm>
            <a:off x="396256" y="15788059"/>
            <a:ext cx="6336704" cy="4764721"/>
          </a:xfrm>
          <a:prstGeom prst="rect">
            <a:avLst/>
          </a:prstGeom>
        </p:spPr>
      </p:pic>
      <p:pic>
        <p:nvPicPr>
          <p:cNvPr id="20" name="Picture 19" descr="preparer.png"/>
          <p:cNvPicPr>
            <a:picLocks noChangeAspect="1"/>
          </p:cNvPicPr>
          <p:nvPr/>
        </p:nvPicPr>
        <p:blipFill>
          <a:blip r:embed="rId8" cstate="print"/>
          <a:stretch>
            <a:fillRect/>
          </a:stretch>
        </p:blipFill>
        <p:spPr>
          <a:xfrm>
            <a:off x="14221792" y="15788059"/>
            <a:ext cx="6857586" cy="4608511"/>
          </a:xfrm>
          <a:prstGeom prst="rect">
            <a:avLst/>
          </a:prstGeom>
        </p:spPr>
      </p:pic>
      <p:pic>
        <p:nvPicPr>
          <p:cNvPr id="21" name="Picture 20" descr="picture cashier.png"/>
          <p:cNvPicPr>
            <a:picLocks noChangeAspect="1"/>
          </p:cNvPicPr>
          <p:nvPr/>
        </p:nvPicPr>
        <p:blipFill>
          <a:blip r:embed="rId9" cstate="print"/>
          <a:stretch>
            <a:fillRect/>
          </a:stretch>
        </p:blipFill>
        <p:spPr>
          <a:xfrm>
            <a:off x="6481451" y="14347899"/>
            <a:ext cx="7956365" cy="4097199"/>
          </a:xfrm>
          <a:prstGeom prst="rect">
            <a:avLst/>
          </a:prstGeom>
        </p:spPr>
      </p:pic>
      <p:sp>
        <p:nvSpPr>
          <p:cNvPr id="25" name="Rectangle 24"/>
          <p:cNvSpPr/>
          <p:nvPr/>
        </p:nvSpPr>
        <p:spPr>
          <a:xfrm>
            <a:off x="0" y="26589259"/>
            <a:ext cx="21386800" cy="1828193"/>
          </a:xfrm>
          <a:prstGeom prst="rect">
            <a:avLst/>
          </a:prstGeom>
        </p:spPr>
        <p:txBody>
          <a:bodyPr wrap="square">
            <a:spAutoFit/>
          </a:bodyPr>
          <a:lstStyle/>
          <a:p>
            <a:pPr marL="1148126" indent="-1148126" algn="ctr">
              <a:spcBef>
                <a:spcPct val="20000"/>
              </a:spcBef>
              <a:buClr>
                <a:srgbClr val="0089DA"/>
              </a:buClr>
            </a:pPr>
            <a:r>
              <a:rPr lang="en-GB" sz="3600" b="1" dirty="0" smtClean="0">
                <a:solidFill>
                  <a:srgbClr val="0000FF"/>
                </a:solidFill>
                <a:latin typeface="Book Antiqua" pitchFamily="18" charset="0"/>
              </a:rPr>
              <a:t>For further information please visit:</a:t>
            </a:r>
          </a:p>
          <a:p>
            <a:pPr marL="1148126" indent="-1148126" algn="ctr">
              <a:spcBef>
                <a:spcPct val="20000"/>
              </a:spcBef>
              <a:buClr>
                <a:srgbClr val="0089DA"/>
              </a:buClr>
            </a:pPr>
            <a:r>
              <a:rPr lang="en-IE" sz="3600" dirty="0" smtClean="0">
                <a:solidFill>
                  <a:prstClr val="black"/>
                </a:solidFill>
                <a:latin typeface="Book Antiqua" pitchFamily="18" charset="0"/>
                <a:hlinkClick r:id="rId10"/>
              </a:rPr>
              <a:t>http://people.tcd.ie/odonnee</a:t>
            </a:r>
            <a:endParaRPr lang="en-GB" sz="3600" b="1" dirty="0" smtClean="0">
              <a:solidFill>
                <a:srgbClr val="0000FF"/>
              </a:solidFill>
              <a:latin typeface="Book Antiqua" pitchFamily="18" charset="0"/>
            </a:endParaRPr>
          </a:p>
          <a:p>
            <a:pPr algn="just">
              <a:spcBef>
                <a:spcPct val="20000"/>
              </a:spcBef>
              <a:buClr>
                <a:srgbClr val="0089DA"/>
              </a:buClr>
            </a:pPr>
            <a:r>
              <a:rPr lang="en-GB" sz="2800" i="1" dirty="0" smtClean="0">
                <a:solidFill>
                  <a:srgbClr val="000099"/>
                </a:solidFill>
                <a:latin typeface="Book Antiqua" pitchFamily="18" charset="0"/>
              </a:rPr>
              <a:t>.</a:t>
            </a:r>
          </a:p>
        </p:txBody>
      </p:sp>
      <p:pic>
        <p:nvPicPr>
          <p:cNvPr id="32" name="Picture 31" descr="dit.png"/>
          <p:cNvPicPr>
            <a:picLocks noChangeAspect="1"/>
          </p:cNvPicPr>
          <p:nvPr/>
        </p:nvPicPr>
        <p:blipFill>
          <a:blip r:embed="rId11" cstate="print"/>
          <a:stretch>
            <a:fillRect/>
          </a:stretch>
        </p:blipFill>
        <p:spPr>
          <a:xfrm>
            <a:off x="612280" y="3978747"/>
            <a:ext cx="3384376" cy="3458196"/>
          </a:xfrm>
          <a:prstGeom prst="rect">
            <a:avLst/>
          </a:prstGeom>
        </p:spPr>
      </p:pic>
    </p:spTree>
    <p:custDataLst>
      <p:tags r:id="rId1"/>
    </p:custData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DVSHAPEID" val="cFvPUXx1JvEPZRqlmB6nmM"/>
</p:tagLst>
</file>

<file path=ppt/tags/tag2.xml><?xml version="1.0" encoding="utf-8"?>
<p:tagLst xmlns:a="http://schemas.openxmlformats.org/drawingml/2006/main" xmlns:r="http://schemas.openxmlformats.org/officeDocument/2006/relationships" xmlns:p="http://schemas.openxmlformats.org/presentationml/2006/main">
  <p:tag name="DVSHAPEID" val="wSYU7xPwfiwqiSME6mNHrg"/>
</p:tagLst>
</file>

<file path=ppt/tags/tag3.xml><?xml version="1.0" encoding="utf-8"?>
<p:tagLst xmlns:a="http://schemas.openxmlformats.org/drawingml/2006/main" xmlns:r="http://schemas.openxmlformats.org/officeDocument/2006/relationships" xmlns:p="http://schemas.openxmlformats.org/presentationml/2006/main">
  <p:tag name="DVSHAPEID" val="WdbhUAfmrExG6bhV2Fbw8A"/>
</p:tagLst>
</file>

<file path=ppt/tags/tag4.xml><?xml version="1.0" encoding="utf-8"?>
<p:tagLst xmlns:a="http://schemas.openxmlformats.org/drawingml/2006/main" xmlns:r="http://schemas.openxmlformats.org/officeDocument/2006/relationships" xmlns:p="http://schemas.openxmlformats.org/presentationml/2006/main">
  <p:tag name="DVSHAPEID" val="sPgvcc2XffJnmeMpjsfM0i"/>
</p:tagLst>
</file>

<file path=ppt/tags/tag5.xml><?xml version="1.0" encoding="utf-8"?>
<p:tagLst xmlns:a="http://schemas.openxmlformats.org/drawingml/2006/main" xmlns:r="http://schemas.openxmlformats.org/officeDocument/2006/relationships" xmlns:p="http://schemas.openxmlformats.org/presentationml/2006/main">
  <p:tag name="DVSHAPEID" val="9zNLohDIaY8R9WkRY75yGS"/>
</p:tagLst>
</file>

<file path=ppt/tags/tag6.xml><?xml version="1.0" encoding="utf-8"?>
<p:tagLst xmlns:a="http://schemas.openxmlformats.org/drawingml/2006/main" xmlns:r="http://schemas.openxmlformats.org/officeDocument/2006/relationships" xmlns:p="http://schemas.openxmlformats.org/presentationml/2006/main">
  <p:tag name="DVSHAPEID" val="DzAdybfgDX09GGHrOKjw5K"/>
</p:tagLst>
</file>

<file path=ppt/tags/tag7.xml><?xml version="1.0" encoding="utf-8"?>
<p:tagLst xmlns:a="http://schemas.openxmlformats.org/drawingml/2006/main" xmlns:r="http://schemas.openxmlformats.org/officeDocument/2006/relationships" xmlns:p="http://schemas.openxmlformats.org/presentationml/2006/main">
  <p:tag name="DVSHAPEID" val="fu4Q4ru7GsCgVebbIstTla"/>
</p:tagLst>
</file>

<file path=ppt/tags/tag8.xml><?xml version="1.0" encoding="utf-8"?>
<p:tagLst xmlns:a="http://schemas.openxmlformats.org/drawingml/2006/main" xmlns:r="http://schemas.openxmlformats.org/officeDocument/2006/relationships" xmlns:p="http://schemas.openxmlformats.org/presentationml/2006/main">
  <p:tag name="DVSHAPEID" val="RZgD9wjkf9NSj58I6NMvgy"/>
</p:tagLst>
</file>

<file path=ppt/tags/tag9.xml><?xml version="1.0" encoding="utf-8"?>
<p:tagLst xmlns:a="http://schemas.openxmlformats.org/drawingml/2006/main" xmlns:r="http://schemas.openxmlformats.org/officeDocument/2006/relationships" xmlns:p="http://schemas.openxmlformats.org/presentationml/2006/main">
  <p:tag name="DVSHAPEID" val="wpKtfC1Q3bp5D5AriXOmct"/>
</p:tagLst>
</file>

<file path=ppt/tags/tag10.xml><?xml version="1.0" encoding="utf-8"?>
<p:tagLst xmlns:a="http://schemas.openxmlformats.org/drawingml/2006/main" xmlns:r="http://schemas.openxmlformats.org/officeDocument/2006/relationships" xmlns:p="http://schemas.openxmlformats.org/presentationml/2006/main">
  <p:tag name="DVSHAPEID" val="t3U520lF7QTjsQSGhGio5B"/>
</p:tagLst>
</file>

<file path=ppt/tags/tag11.xml><?xml version="1.0" encoding="utf-8"?>
<p:tagLst xmlns:a="http://schemas.openxmlformats.org/drawingml/2006/main" xmlns:r="http://schemas.openxmlformats.org/officeDocument/2006/relationships" xmlns:p="http://schemas.openxmlformats.org/presentationml/2006/main">
  <p:tag name="DVSHAPEID" val="tes38FuPGUl3WHyaz1vn4z"/>
</p:tagLst>
</file>

<file path=ppt/tags/tag12.xml><?xml version="1.0" encoding="utf-8"?>
<p:tagLst xmlns:a="http://schemas.openxmlformats.org/drawingml/2006/main" xmlns:r="http://schemas.openxmlformats.org/officeDocument/2006/relationships" xmlns:p="http://schemas.openxmlformats.org/presentationml/2006/main">
  <p:tag name="DVSHAPEID" val="bkCJyCG83NnRzGDZRFai9Z"/>
</p:tagLst>
</file>

<file path=ppt/tags/tag13.xml><?xml version="1.0" encoding="utf-8"?>
<p:tagLst xmlns:a="http://schemas.openxmlformats.org/drawingml/2006/main" xmlns:r="http://schemas.openxmlformats.org/officeDocument/2006/relationships" xmlns:p="http://schemas.openxmlformats.org/presentationml/2006/main">
  <p:tag name="DVSHAPEID" val="XpTa767hTIxU28qo7S8yQx"/>
</p:tagLst>
</file>

<file path=ppt/tags/tag14.xml><?xml version="1.0" encoding="utf-8"?>
<p:tagLst xmlns:a="http://schemas.openxmlformats.org/drawingml/2006/main" xmlns:r="http://schemas.openxmlformats.org/officeDocument/2006/relationships" xmlns:p="http://schemas.openxmlformats.org/presentationml/2006/main">
  <p:tag name="DVSHAPEID" val="G48Sxz9PcMpcmdPnvz0MTE"/>
</p:tagLst>
</file>

<file path=ppt/tags/tag15.xml><?xml version="1.0" encoding="utf-8"?>
<p:tagLst xmlns:a="http://schemas.openxmlformats.org/drawingml/2006/main" xmlns:r="http://schemas.openxmlformats.org/officeDocument/2006/relationships" xmlns:p="http://schemas.openxmlformats.org/presentationml/2006/main">
  <p:tag name="DVSHAPEID" val="kFDvysyi9A8pIP2ezx74vL"/>
</p:tagLst>
</file>

<file path=ppt/tags/tag16.xml><?xml version="1.0" encoding="utf-8"?>
<p:tagLst xmlns:a="http://schemas.openxmlformats.org/drawingml/2006/main" xmlns:r="http://schemas.openxmlformats.org/officeDocument/2006/relationships" xmlns:p="http://schemas.openxmlformats.org/presentationml/2006/main">
  <p:tag name="DVSHAPEID" val="uPLdzKnzx4D1Kte21GgUCO"/>
</p:tagLst>
</file>

<file path=ppt/tags/tag17.xml><?xml version="1.0" encoding="utf-8"?>
<p:tagLst xmlns:a="http://schemas.openxmlformats.org/drawingml/2006/main" xmlns:r="http://schemas.openxmlformats.org/officeDocument/2006/relationships" xmlns:p="http://schemas.openxmlformats.org/presentationml/2006/main">
  <p:tag name="DVSHAPEID" val="4Wu0kg0tEP9zaOJlTOVA33"/>
</p:tagLst>
</file>

<file path=ppt/tags/tag18.xml><?xml version="1.0" encoding="utf-8"?>
<p:tagLst xmlns:a="http://schemas.openxmlformats.org/drawingml/2006/main" xmlns:r="http://schemas.openxmlformats.org/officeDocument/2006/relationships" xmlns:p="http://schemas.openxmlformats.org/presentationml/2006/main">
  <p:tag name="DVSHAPEID" val="MH4zZxwqNB8FLPJyp6z3pO"/>
</p:tagLst>
</file>

<file path=ppt/tags/tag19.xml><?xml version="1.0" encoding="utf-8"?>
<p:tagLst xmlns:a="http://schemas.openxmlformats.org/drawingml/2006/main" xmlns:r="http://schemas.openxmlformats.org/officeDocument/2006/relationships" xmlns:p="http://schemas.openxmlformats.org/presentationml/2006/main">
  <p:tag name="DVSHAPEID" val="SbiqiGNsZ2L0aNVLgsXe1x"/>
</p:tagLst>
</file>

<file path=ppt/tags/tag20.xml><?xml version="1.0" encoding="utf-8"?>
<p:tagLst xmlns:a="http://schemas.openxmlformats.org/drawingml/2006/main" xmlns:r="http://schemas.openxmlformats.org/officeDocument/2006/relationships" xmlns:p="http://schemas.openxmlformats.org/presentationml/2006/main">
  <p:tag name="DVSHAPEID" val="qv3UBkoO1ZEXOTgzePDlC5"/>
</p:tagLst>
</file>

<file path=ppt/tags/tag21.xml><?xml version="1.0" encoding="utf-8"?>
<p:tagLst xmlns:a="http://schemas.openxmlformats.org/drawingml/2006/main" xmlns:r="http://schemas.openxmlformats.org/officeDocument/2006/relationships" xmlns:p="http://schemas.openxmlformats.org/presentationml/2006/main">
  <p:tag name="DVSHAPEID" val="TKEWCEP65bMkKNnn4s3a1M"/>
</p:tagLst>
</file>

<file path=ppt/tags/tag22.xml><?xml version="1.0" encoding="utf-8"?>
<p:tagLst xmlns:a="http://schemas.openxmlformats.org/drawingml/2006/main" xmlns:r="http://schemas.openxmlformats.org/officeDocument/2006/relationships" xmlns:p="http://schemas.openxmlformats.org/presentationml/2006/main">
  <p:tag name="DVSHAPEID" val="mcY2uHe7AGVkBifFHKYVTs"/>
</p:tagLst>
</file>

<file path=ppt/tags/tag23.xml><?xml version="1.0" encoding="utf-8"?>
<p:tagLst xmlns:a="http://schemas.openxmlformats.org/drawingml/2006/main" xmlns:r="http://schemas.openxmlformats.org/officeDocument/2006/relationships" xmlns:p="http://schemas.openxmlformats.org/presentationml/2006/main">
  <p:tag name="DVSHAPEID" val="au8tcQLahr47nrXA98RYA6"/>
</p:tagLst>
</file>

<file path=ppt/tags/tag24.xml><?xml version="1.0" encoding="utf-8"?>
<p:tagLst xmlns:a="http://schemas.openxmlformats.org/drawingml/2006/main" xmlns:r="http://schemas.openxmlformats.org/officeDocument/2006/relationships" xmlns:p="http://schemas.openxmlformats.org/presentationml/2006/main">
  <p:tag name="DVSHAPEID" val="oqb47oKjc6ST2uT0vnmqpu"/>
</p:tagLst>
</file>

<file path=ppt/tags/tag25.xml><?xml version="1.0" encoding="utf-8"?>
<p:tagLst xmlns:a="http://schemas.openxmlformats.org/drawingml/2006/main" xmlns:r="http://schemas.openxmlformats.org/officeDocument/2006/relationships" xmlns:p="http://schemas.openxmlformats.org/presentationml/2006/main">
  <p:tag name="DVSHAPEID" val="guUOH7BQ3VS45Ii7InqYfY"/>
</p:tagLst>
</file>

<file path=ppt/tags/tag26.xml><?xml version="1.0" encoding="utf-8"?>
<p:tagLst xmlns:a="http://schemas.openxmlformats.org/drawingml/2006/main" xmlns:r="http://schemas.openxmlformats.org/officeDocument/2006/relationships" xmlns:p="http://schemas.openxmlformats.org/presentationml/2006/main">
  <p:tag name="DVSHAPEID" val="euptG9CuBaGU9H9jGDHl3X"/>
</p:tagLst>
</file>

<file path=ppt/tags/tag27.xml><?xml version="1.0" encoding="utf-8"?>
<p:tagLst xmlns:a="http://schemas.openxmlformats.org/drawingml/2006/main" xmlns:r="http://schemas.openxmlformats.org/officeDocument/2006/relationships" xmlns:p="http://schemas.openxmlformats.org/presentationml/2006/main">
  <p:tag name="DVSHAPEID" val="1XobInEZ0rfifqpeqrezjH"/>
</p:tagLst>
</file>

<file path=ppt/tags/tag28.xml><?xml version="1.0" encoding="utf-8"?>
<p:tagLst xmlns:a="http://schemas.openxmlformats.org/drawingml/2006/main" xmlns:r="http://schemas.openxmlformats.org/officeDocument/2006/relationships" xmlns:p="http://schemas.openxmlformats.org/presentationml/2006/main">
  <p:tag name="DVSHAPEID" val="nayAYpGMgTUhsr4vqfPCaf"/>
</p:tagLst>
</file>

<file path=ppt/tags/tag29.xml><?xml version="1.0" encoding="utf-8"?>
<p:tagLst xmlns:a="http://schemas.openxmlformats.org/drawingml/2006/main" xmlns:r="http://schemas.openxmlformats.org/officeDocument/2006/relationships" xmlns:p="http://schemas.openxmlformats.org/presentationml/2006/main">
  <p:tag name="DVSHAPEID" val="FRsIUscf7uEkAeC7ofidal"/>
</p:tagLst>
</file>

<file path=ppt/tags/tag30.xml><?xml version="1.0" encoding="utf-8"?>
<p:tagLst xmlns:a="http://schemas.openxmlformats.org/drawingml/2006/main" xmlns:r="http://schemas.openxmlformats.org/officeDocument/2006/relationships" xmlns:p="http://schemas.openxmlformats.org/presentationml/2006/main">
  <p:tag name="DVSHAPEID" val="nYXX9V1YJGx8vH8fudA0Mq"/>
</p:tagLst>
</file>

<file path=ppt/tags/tag31.xml><?xml version="1.0" encoding="utf-8"?>
<p:tagLst xmlns:a="http://schemas.openxmlformats.org/drawingml/2006/main" xmlns:r="http://schemas.openxmlformats.org/officeDocument/2006/relationships" xmlns:p="http://schemas.openxmlformats.org/presentationml/2006/main">
  <p:tag name="DVSHAPEID" val="C8RQSjQzjX4jttKWjge8KX"/>
</p:tagLst>
</file>

<file path=ppt/tags/tag32.xml><?xml version="1.0" encoding="utf-8"?>
<p:tagLst xmlns:a="http://schemas.openxmlformats.org/drawingml/2006/main" xmlns:r="http://schemas.openxmlformats.org/officeDocument/2006/relationships" xmlns:p="http://schemas.openxmlformats.org/presentationml/2006/main">
  <p:tag name="DVSHAPEID" val="MsIVY8K4DazWlP6i3H89nA"/>
</p:tagLst>
</file>

<file path=ppt/tags/tag33.xml><?xml version="1.0" encoding="utf-8"?>
<p:tagLst xmlns:a="http://schemas.openxmlformats.org/drawingml/2006/main" xmlns:r="http://schemas.openxmlformats.org/officeDocument/2006/relationships" xmlns:p="http://schemas.openxmlformats.org/presentationml/2006/main">
  <p:tag name="DVSHAPEID" val="3cdFuyUjLEGFlo8XkHOejU"/>
</p:tagLst>
</file>

<file path=ppt/tags/tag34.xml><?xml version="1.0" encoding="utf-8"?>
<p:tagLst xmlns:a="http://schemas.openxmlformats.org/drawingml/2006/main" xmlns:r="http://schemas.openxmlformats.org/officeDocument/2006/relationships" xmlns:p="http://schemas.openxmlformats.org/presentationml/2006/main">
  <p:tag name="DVSHAPEID" val="Kx8VP0dx0AAcowHjDcajpU"/>
</p:tagLst>
</file>

<file path=ppt/tags/tag35.xml><?xml version="1.0" encoding="utf-8"?>
<p:tagLst xmlns:a="http://schemas.openxmlformats.org/drawingml/2006/main" xmlns:r="http://schemas.openxmlformats.org/officeDocument/2006/relationships" xmlns:p="http://schemas.openxmlformats.org/presentationml/2006/main">
  <p:tag name="DVSHAPEID" val="fFtH95nql8g9rFxzIU5eD6"/>
</p:tagLst>
</file>

<file path=ppt/tags/tag36.xml><?xml version="1.0" encoding="utf-8"?>
<p:tagLst xmlns:a="http://schemas.openxmlformats.org/drawingml/2006/main" xmlns:r="http://schemas.openxmlformats.org/officeDocument/2006/relationships" xmlns:p="http://schemas.openxmlformats.org/presentationml/2006/main">
  <p:tag name="DVSHAPEID" val="580Cf03B40vPhss7Q89zfr"/>
</p:tagLst>
</file>

<file path=ppt/tags/tag37.xml><?xml version="1.0" encoding="utf-8"?>
<p:tagLst xmlns:a="http://schemas.openxmlformats.org/drawingml/2006/main" xmlns:r="http://schemas.openxmlformats.org/officeDocument/2006/relationships" xmlns:p="http://schemas.openxmlformats.org/presentationml/2006/main">
  <p:tag name="DVSHAPEID" val="Wf41M4ugeag9AkHxQmmJ3f"/>
</p:tagLst>
</file>

<file path=ppt/tags/tag38.xml><?xml version="1.0" encoding="utf-8"?>
<p:tagLst xmlns:a="http://schemas.openxmlformats.org/drawingml/2006/main" xmlns:r="http://schemas.openxmlformats.org/officeDocument/2006/relationships" xmlns:p="http://schemas.openxmlformats.org/presentationml/2006/main">
  <p:tag name="DVSHAPEID" val="ECo46A3X44QDbKxdeZ7OLk"/>
</p:tagLst>
</file>

<file path=ppt/tags/tag39.xml><?xml version="1.0" encoding="utf-8"?>
<p:tagLst xmlns:a="http://schemas.openxmlformats.org/drawingml/2006/main" xmlns:r="http://schemas.openxmlformats.org/officeDocument/2006/relationships" xmlns:p="http://schemas.openxmlformats.org/presentationml/2006/main">
  <p:tag name="DVSHAPEID" val="y7S7qihMcvnGBsDIXTcg5c"/>
</p:tagLst>
</file>

<file path=ppt/tags/tag40.xml><?xml version="1.0" encoding="utf-8"?>
<p:tagLst xmlns:a="http://schemas.openxmlformats.org/drawingml/2006/main" xmlns:r="http://schemas.openxmlformats.org/officeDocument/2006/relationships" xmlns:p="http://schemas.openxmlformats.org/presentationml/2006/main">
  <p:tag name="DVSHAPEID" val="iW8W0C8nBfuj3gcZaKFhRk"/>
</p:tagLst>
</file>

<file path=ppt/tags/tag41.xml><?xml version="1.0" encoding="utf-8"?>
<p:tagLst xmlns:a="http://schemas.openxmlformats.org/drawingml/2006/main" xmlns:r="http://schemas.openxmlformats.org/officeDocument/2006/relationships" xmlns:p="http://schemas.openxmlformats.org/presentationml/2006/main">
  <p:tag name="DVSHAPEID" val="gv95Aw1dBuemOWYtiEEPU8"/>
</p:tagLst>
</file>

<file path=ppt/tags/tag42.xml><?xml version="1.0" encoding="utf-8"?>
<p:tagLst xmlns:a="http://schemas.openxmlformats.org/drawingml/2006/main" xmlns:r="http://schemas.openxmlformats.org/officeDocument/2006/relationships" xmlns:p="http://schemas.openxmlformats.org/presentationml/2006/main">
  <p:tag name="DVSHAPEID" val="chpmvYJsBNkXGDMU2CmoEZ"/>
</p:tagLst>
</file>

<file path=ppt/tags/tag43.xml><?xml version="1.0" encoding="utf-8"?>
<p:tagLst xmlns:a="http://schemas.openxmlformats.org/drawingml/2006/main" xmlns:r="http://schemas.openxmlformats.org/officeDocument/2006/relationships" xmlns:p="http://schemas.openxmlformats.org/presentationml/2006/main">
  <p:tag name="DVSHAPEID" val="4Hsf0Hr0D2q7iSGd02u8Tr"/>
</p:tagLst>
</file>

<file path=ppt/tags/tag44.xml><?xml version="1.0" encoding="utf-8"?>
<p:tagLst xmlns:a="http://schemas.openxmlformats.org/drawingml/2006/main" xmlns:r="http://schemas.openxmlformats.org/officeDocument/2006/relationships" xmlns:p="http://schemas.openxmlformats.org/presentationml/2006/main">
  <p:tag name="DVSHAPEID" val="1QglGnC1svudcHUfX21Aai"/>
</p:tagLst>
</file>

<file path=ppt/tags/tag45.xml><?xml version="1.0" encoding="utf-8"?>
<p:tagLst xmlns:a="http://schemas.openxmlformats.org/drawingml/2006/main" xmlns:r="http://schemas.openxmlformats.org/officeDocument/2006/relationships" xmlns:p="http://schemas.openxmlformats.org/presentationml/2006/main">
  <p:tag name="DVSHAPEID" val="xylUePCjUv5DGBZF13oBzV"/>
</p:tagLst>
</file>

<file path=ppt/tags/tag46.xml><?xml version="1.0" encoding="utf-8"?>
<p:tagLst xmlns:a="http://schemas.openxmlformats.org/drawingml/2006/main" xmlns:r="http://schemas.openxmlformats.org/officeDocument/2006/relationships" xmlns:p="http://schemas.openxmlformats.org/presentationml/2006/main">
  <p:tag name="DVSHAPEID" val="D5FYiK5s7jhIjH0L9Mp9BY"/>
</p:tagLst>
</file>

<file path=ppt/tags/tag47.xml><?xml version="1.0" encoding="utf-8"?>
<p:tagLst xmlns:a="http://schemas.openxmlformats.org/drawingml/2006/main" xmlns:r="http://schemas.openxmlformats.org/officeDocument/2006/relationships" xmlns:p="http://schemas.openxmlformats.org/presentationml/2006/main">
  <p:tag name="DVSHAPEID" val="7z1jgi0XbyIBUgfgwSesnL"/>
</p:tagLst>
</file>

<file path=ppt/tags/tag48.xml><?xml version="1.0" encoding="utf-8"?>
<p:tagLst xmlns:a="http://schemas.openxmlformats.org/drawingml/2006/main" xmlns:r="http://schemas.openxmlformats.org/officeDocument/2006/relationships" xmlns:p="http://schemas.openxmlformats.org/presentationml/2006/main">
  <p:tag name="DVSHAPEID" val="mXhhFfUBcqkFX5WZtMra8J"/>
</p:tagLst>
</file>

<file path=ppt/tags/tag49.xml><?xml version="1.0" encoding="utf-8"?>
<p:tagLst xmlns:a="http://schemas.openxmlformats.org/drawingml/2006/main" xmlns:r="http://schemas.openxmlformats.org/officeDocument/2006/relationships" xmlns:p="http://schemas.openxmlformats.org/presentationml/2006/main">
  <p:tag name="DVSHAPEID" val="0HNJwSgxU8Ald41YDL2zlh"/>
</p:tagLst>
</file>

<file path=ppt/tags/tag50.xml><?xml version="1.0" encoding="utf-8"?>
<p:tagLst xmlns:a="http://schemas.openxmlformats.org/drawingml/2006/main" xmlns:r="http://schemas.openxmlformats.org/officeDocument/2006/relationships" xmlns:p="http://schemas.openxmlformats.org/presentationml/2006/main">
  <p:tag name="DVSHAPEID" val="hfi9jwor1dDCXzuVJ2lFwb"/>
</p:tagLst>
</file>

<file path=ppt/tags/tag51.xml><?xml version="1.0" encoding="utf-8"?>
<p:tagLst xmlns:a="http://schemas.openxmlformats.org/drawingml/2006/main" xmlns:r="http://schemas.openxmlformats.org/officeDocument/2006/relationships" xmlns:p="http://schemas.openxmlformats.org/presentationml/2006/main">
  <p:tag name="DVSHAPEID" val="4BSSXv9F8znIqxrnyJ8t7m"/>
</p:tagLst>
</file>

<file path=ppt/tags/tag52.xml><?xml version="1.0" encoding="utf-8"?>
<p:tagLst xmlns:a="http://schemas.openxmlformats.org/drawingml/2006/main" xmlns:r="http://schemas.openxmlformats.org/officeDocument/2006/relationships" xmlns:p="http://schemas.openxmlformats.org/presentationml/2006/main">
  <p:tag name="DVSHAPEID" val="IA7suH20dFL6aHhrzShl54"/>
</p:tagLst>
</file>

<file path=ppt/tags/tag53.xml><?xml version="1.0" encoding="utf-8"?>
<p:tagLst xmlns:a="http://schemas.openxmlformats.org/drawingml/2006/main" xmlns:r="http://schemas.openxmlformats.org/officeDocument/2006/relationships" xmlns:p="http://schemas.openxmlformats.org/presentationml/2006/main">
  <p:tag name="DVSHAPEID" val="ee9WumtBw23HThKv1rD7lI"/>
</p:tagLst>
</file>

<file path=ppt/tags/tag54.xml><?xml version="1.0" encoding="utf-8"?>
<p:tagLst xmlns:a="http://schemas.openxmlformats.org/drawingml/2006/main" xmlns:r="http://schemas.openxmlformats.org/officeDocument/2006/relationships" xmlns:p="http://schemas.openxmlformats.org/presentationml/2006/main">
  <p:tag name="DVSHAPEID" val="WjnK57afbMhDmSixdGwB8I"/>
</p:tagLst>
</file>

<file path=ppt/tags/tag55.xml><?xml version="1.0" encoding="utf-8"?>
<p:tagLst xmlns:a="http://schemas.openxmlformats.org/drawingml/2006/main" xmlns:r="http://schemas.openxmlformats.org/officeDocument/2006/relationships" xmlns:p="http://schemas.openxmlformats.org/presentationml/2006/main">
  <p:tag name="DVSECTIONID" val="uIDv6huFx2Llax85uiK453"/>
</p:tagLst>
</file>

<file path=ppt/theme/theme1.xml><?xml version="1.0" encoding="utf-8"?>
<a:theme xmlns:a="http://schemas.openxmlformats.org/drawingml/2006/main" name="KDEG Theme - Secondary (Light)">
  <a:themeElements>
    <a:clrScheme name="KDEG">
      <a:dk1>
        <a:srgbClr val="021532"/>
      </a:dk1>
      <a:lt1>
        <a:sysClr val="window" lastClr="FFFFFF"/>
      </a:lt1>
      <a:dk2>
        <a:srgbClr val="000000"/>
      </a:dk2>
      <a:lt2>
        <a:srgbClr val="F2F2F2"/>
      </a:lt2>
      <a:accent1>
        <a:srgbClr val="0089DA"/>
      </a:accent1>
      <a:accent2>
        <a:srgbClr val="1C5394"/>
      </a:accent2>
      <a:accent3>
        <a:srgbClr val="003773"/>
      </a:accent3>
      <a:accent4>
        <a:srgbClr val="D8D8D8"/>
      </a:accent4>
      <a:accent5>
        <a:srgbClr val="BFBFBF"/>
      </a:accent5>
      <a:accent6>
        <a:srgbClr val="A5A5A5"/>
      </a:accent6>
      <a:hlink>
        <a:srgbClr val="1C5394"/>
      </a:hlink>
      <a:folHlink>
        <a:srgbClr val="1C539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879</TotalTime>
  <Words>382</Words>
  <Application>Microsoft Office PowerPoint</Application>
  <PresentationFormat>Custom</PresentationFormat>
  <Paragraphs>20</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KDEG Theme - Secondary (Light)</vt:lpstr>
      <vt:lpstr>PowerPoint Presentation</vt:lpstr>
    </vt:vector>
  </TitlesOfParts>
  <Company>Designit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Frank Murphy</dc:creator>
  <cp:lastModifiedBy>Eileen O'Donnell</cp:lastModifiedBy>
  <cp:revision>54</cp:revision>
  <dcterms:created xsi:type="dcterms:W3CDTF">2010-12-06T17:10:15Z</dcterms:created>
  <dcterms:modified xsi:type="dcterms:W3CDTF">2013-10-10T10:44:37Z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Google.Documents.Tracking">
    <vt:lpwstr>true</vt:lpwstr>
  </property>
  <property fmtid="{D5CDD505-2E9C-101B-9397-08002B2CF9AE}" pid="3" name="Google.Documents.DocumentId">
    <vt:lpwstr>1gFCW2FAqg6WZ7Co6ssWBgKCcTv94FsSBYNse3Sq0SV4</vt:lpwstr>
  </property>
  <property fmtid="{D5CDD505-2E9C-101B-9397-08002B2CF9AE}" pid="4" name="Google.Documents.RevisionId">
    <vt:lpwstr>02652011288695049221</vt:lpwstr>
  </property>
  <property fmtid="{D5CDD505-2E9C-101B-9397-08002B2CF9AE}" pid="5" name="Google.Documents.PreviousRevisionId">
    <vt:lpwstr>13717779596828701206</vt:lpwstr>
  </property>
  <property fmtid="{D5CDD505-2E9C-101B-9397-08002B2CF9AE}" pid="6" name="Google.Documents.PluginVersion">
    <vt:lpwstr>2.0.2662.553</vt:lpwstr>
  </property>
  <property fmtid="{D5CDD505-2E9C-101B-9397-08002B2CF9AE}" pid="7" name="Google.Documents.MergeIncapabilityFlags">
    <vt:i4>0</vt:i4>
  </property>
</Properties>
</file>